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2"/>
  </p:sldMasterIdLst>
  <p:notesMasterIdLst>
    <p:notesMasterId r:id="rId45"/>
  </p:notesMasterIdLst>
  <p:sldIdLst>
    <p:sldId id="256" r:id="rId3"/>
    <p:sldId id="295" r:id="rId4"/>
    <p:sldId id="296" r:id="rId5"/>
    <p:sldId id="297" r:id="rId6"/>
    <p:sldId id="298" r:id="rId7"/>
    <p:sldId id="299" r:id="rId8"/>
    <p:sldId id="300" r:id="rId9"/>
    <p:sldId id="301" r:id="rId10"/>
    <p:sldId id="302" r:id="rId11"/>
    <p:sldId id="303" r:id="rId12"/>
    <p:sldId id="304" r:id="rId13"/>
    <p:sldId id="305" r:id="rId14"/>
    <p:sldId id="306" r:id="rId15"/>
    <p:sldId id="307" r:id="rId16"/>
    <p:sldId id="308" r:id="rId17"/>
    <p:sldId id="309" r:id="rId18"/>
    <p:sldId id="310" r:id="rId19"/>
    <p:sldId id="311" r:id="rId20"/>
    <p:sldId id="312" r:id="rId21"/>
    <p:sldId id="313" r:id="rId22"/>
    <p:sldId id="314" r:id="rId23"/>
    <p:sldId id="317" r:id="rId24"/>
    <p:sldId id="315" r:id="rId25"/>
    <p:sldId id="326" r:id="rId26"/>
    <p:sldId id="323" r:id="rId27"/>
    <p:sldId id="316" r:id="rId28"/>
    <p:sldId id="324" r:id="rId29"/>
    <p:sldId id="325" r:id="rId30"/>
    <p:sldId id="327" r:id="rId31"/>
    <p:sldId id="328" r:id="rId32"/>
    <p:sldId id="329" r:id="rId33"/>
    <p:sldId id="331" r:id="rId34"/>
    <p:sldId id="318" r:id="rId35"/>
    <p:sldId id="332" r:id="rId36"/>
    <p:sldId id="333" r:id="rId37"/>
    <p:sldId id="334" r:id="rId38"/>
    <p:sldId id="336" r:id="rId39"/>
    <p:sldId id="335" r:id="rId40"/>
    <p:sldId id="337" r:id="rId41"/>
    <p:sldId id="319" r:id="rId42"/>
    <p:sldId id="321" r:id="rId43"/>
    <p:sldId id="320"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FF6534-1DA4-4753-B592-4C9E95A63173}" v="11" dt="2025-03-03T19:33:14.030"/>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3447" autoAdjust="0"/>
  </p:normalViewPr>
  <p:slideViewPr>
    <p:cSldViewPr>
      <p:cViewPr varScale="1">
        <p:scale>
          <a:sx n="64" d="100"/>
          <a:sy n="64" d="100"/>
        </p:scale>
        <p:origin x="1278" y="66"/>
      </p:cViewPr>
      <p:guideLst>
        <p:guide orient="horz" pos="2160"/>
        <p:guide pos="2880"/>
      </p:guideLst>
    </p:cSldViewPr>
  </p:slideViewPr>
  <p:outlineViewPr>
    <p:cViewPr>
      <p:scale>
        <a:sx n="33" d="100"/>
        <a:sy n="33" d="100"/>
      </p:scale>
      <p:origin x="0" y="-1455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customXml" Target="../customXml/item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lvatore Cavalieri" userId="c1cc4d89-b2bb-4452-9f1a-03a57ee1a6cf" providerId="ADAL" clId="{F9FF6534-1DA4-4753-B592-4C9E95A63173}"/>
    <pc:docChg chg="custSel mod addSld delSld modSld sldOrd">
      <pc:chgData name="Salvatore Cavalieri" userId="c1cc4d89-b2bb-4452-9f1a-03a57ee1a6cf" providerId="ADAL" clId="{F9FF6534-1DA4-4753-B592-4C9E95A63173}" dt="2025-03-03T19:38:14.238" v="1492" actId="1076"/>
      <pc:docMkLst>
        <pc:docMk/>
      </pc:docMkLst>
      <pc:sldChg chg="del">
        <pc:chgData name="Salvatore Cavalieri" userId="c1cc4d89-b2bb-4452-9f1a-03a57ee1a6cf" providerId="ADAL" clId="{F9FF6534-1DA4-4753-B592-4C9E95A63173}" dt="2025-03-02T19:13:11.321" v="3" actId="2696"/>
        <pc:sldMkLst>
          <pc:docMk/>
          <pc:sldMk cId="534549463" sldId="258"/>
        </pc:sldMkLst>
      </pc:sldChg>
      <pc:sldChg chg="add del">
        <pc:chgData name="Salvatore Cavalieri" userId="c1cc4d89-b2bb-4452-9f1a-03a57ee1a6cf" providerId="ADAL" clId="{F9FF6534-1DA4-4753-B592-4C9E95A63173}" dt="2025-03-02T19:23:08.784" v="302" actId="2696"/>
        <pc:sldMkLst>
          <pc:docMk/>
          <pc:sldMk cId="2288190690" sldId="258"/>
        </pc:sldMkLst>
      </pc:sldChg>
      <pc:sldChg chg="add">
        <pc:chgData name="Salvatore Cavalieri" userId="c1cc4d89-b2bb-4452-9f1a-03a57ee1a6cf" providerId="ADAL" clId="{F9FF6534-1DA4-4753-B592-4C9E95A63173}" dt="2025-03-02T19:23:12.704" v="303"/>
        <pc:sldMkLst>
          <pc:docMk/>
          <pc:sldMk cId="2750062688" sldId="258"/>
        </pc:sldMkLst>
      </pc:sldChg>
      <pc:sldChg chg="modSp mod">
        <pc:chgData name="Salvatore Cavalieri" userId="c1cc4d89-b2bb-4452-9f1a-03a57ee1a6cf" providerId="ADAL" clId="{F9FF6534-1DA4-4753-B592-4C9E95A63173}" dt="2025-03-03T19:35:58.318" v="1463" actId="1076"/>
        <pc:sldMkLst>
          <pc:docMk/>
          <pc:sldMk cId="747381337" sldId="260"/>
        </pc:sldMkLst>
        <pc:spChg chg="mod">
          <ac:chgData name="Salvatore Cavalieri" userId="c1cc4d89-b2bb-4452-9f1a-03a57ee1a6cf" providerId="ADAL" clId="{F9FF6534-1DA4-4753-B592-4C9E95A63173}" dt="2025-03-02T19:23:57.984" v="308"/>
          <ac:spMkLst>
            <pc:docMk/>
            <pc:sldMk cId="747381337" sldId="260"/>
            <ac:spMk id="2" creationId="{00000000-0000-0000-0000-000000000000}"/>
          </ac:spMkLst>
        </pc:spChg>
        <pc:spChg chg="mod">
          <ac:chgData name="Salvatore Cavalieri" userId="c1cc4d89-b2bb-4452-9f1a-03a57ee1a6cf" providerId="ADAL" clId="{F9FF6534-1DA4-4753-B592-4C9E95A63173}" dt="2025-03-03T19:35:58.318" v="1463" actId="1076"/>
          <ac:spMkLst>
            <pc:docMk/>
            <pc:sldMk cId="747381337" sldId="260"/>
            <ac:spMk id="3" creationId="{00000000-0000-0000-0000-000000000000}"/>
          </ac:spMkLst>
        </pc:spChg>
      </pc:sldChg>
      <pc:sldChg chg="del">
        <pc:chgData name="Salvatore Cavalieri" userId="c1cc4d89-b2bb-4452-9f1a-03a57ee1a6cf" providerId="ADAL" clId="{F9FF6534-1DA4-4753-B592-4C9E95A63173}" dt="2025-03-02T19:13:11.321" v="3" actId="2696"/>
        <pc:sldMkLst>
          <pc:docMk/>
          <pc:sldMk cId="802775828" sldId="263"/>
        </pc:sldMkLst>
      </pc:sldChg>
      <pc:sldChg chg="add">
        <pc:chgData name="Salvatore Cavalieri" userId="c1cc4d89-b2bb-4452-9f1a-03a57ee1a6cf" providerId="ADAL" clId="{F9FF6534-1DA4-4753-B592-4C9E95A63173}" dt="2025-03-02T19:23:12.704" v="303"/>
        <pc:sldMkLst>
          <pc:docMk/>
          <pc:sldMk cId="1325470218" sldId="263"/>
        </pc:sldMkLst>
      </pc:sldChg>
      <pc:sldChg chg="add del">
        <pc:chgData name="Salvatore Cavalieri" userId="c1cc4d89-b2bb-4452-9f1a-03a57ee1a6cf" providerId="ADAL" clId="{F9FF6534-1DA4-4753-B592-4C9E95A63173}" dt="2025-03-02T19:23:08.784" v="302" actId="2696"/>
        <pc:sldMkLst>
          <pc:docMk/>
          <pc:sldMk cId="2934767703" sldId="263"/>
        </pc:sldMkLst>
      </pc:sldChg>
      <pc:sldChg chg="del">
        <pc:chgData name="Salvatore Cavalieri" userId="c1cc4d89-b2bb-4452-9f1a-03a57ee1a6cf" providerId="ADAL" clId="{F9FF6534-1DA4-4753-B592-4C9E95A63173}" dt="2025-03-02T19:11:24.709" v="1" actId="2696"/>
        <pc:sldMkLst>
          <pc:docMk/>
          <pc:sldMk cId="1460743308" sldId="291"/>
        </pc:sldMkLst>
      </pc:sldChg>
      <pc:sldChg chg="add">
        <pc:chgData name="Salvatore Cavalieri" userId="c1cc4d89-b2bb-4452-9f1a-03a57ee1a6cf" providerId="ADAL" clId="{F9FF6534-1DA4-4753-B592-4C9E95A63173}" dt="2025-03-02T19:11:27.912" v="2"/>
        <pc:sldMkLst>
          <pc:docMk/>
          <pc:sldMk cId="1717678703" sldId="291"/>
        </pc:sldMkLst>
      </pc:sldChg>
      <pc:sldChg chg="delSp modSp mod">
        <pc:chgData name="Salvatore Cavalieri" userId="c1cc4d89-b2bb-4452-9f1a-03a57ee1a6cf" providerId="ADAL" clId="{F9FF6534-1DA4-4753-B592-4C9E95A63173}" dt="2025-03-02T19:50:04.748" v="494" actId="20577"/>
        <pc:sldMkLst>
          <pc:docMk/>
          <pc:sldMk cId="3430676015" sldId="392"/>
        </pc:sldMkLst>
        <pc:spChg chg="mod">
          <ac:chgData name="Salvatore Cavalieri" userId="c1cc4d89-b2bb-4452-9f1a-03a57ee1a6cf" providerId="ADAL" clId="{F9FF6534-1DA4-4753-B592-4C9E95A63173}" dt="2025-03-02T19:50:04.748" v="494" actId="20577"/>
          <ac:spMkLst>
            <pc:docMk/>
            <pc:sldMk cId="3430676015" sldId="392"/>
            <ac:spMk id="3" creationId="{CD070586-4106-4189-8668-786F75F2CDE7}"/>
          </ac:spMkLst>
        </pc:spChg>
        <pc:spChg chg="del">
          <ac:chgData name="Salvatore Cavalieri" userId="c1cc4d89-b2bb-4452-9f1a-03a57ee1a6cf" providerId="ADAL" clId="{F9FF6534-1DA4-4753-B592-4C9E95A63173}" dt="2025-03-02T19:17:28.083" v="92" actId="478"/>
          <ac:spMkLst>
            <pc:docMk/>
            <pc:sldMk cId="3430676015" sldId="392"/>
            <ac:spMk id="4" creationId="{743E63CE-E059-33CD-0FA8-1BE687829AA3}"/>
          </ac:spMkLst>
        </pc:spChg>
        <pc:spChg chg="del">
          <ac:chgData name="Salvatore Cavalieri" userId="c1cc4d89-b2bb-4452-9f1a-03a57ee1a6cf" providerId="ADAL" clId="{F9FF6534-1DA4-4753-B592-4C9E95A63173}" dt="2025-03-02T19:17:28.083" v="92" actId="478"/>
          <ac:spMkLst>
            <pc:docMk/>
            <pc:sldMk cId="3430676015" sldId="392"/>
            <ac:spMk id="5" creationId="{3D4313C1-0071-D782-56A7-F273F141217D}"/>
          </ac:spMkLst>
        </pc:spChg>
        <pc:grpChg chg="mod">
          <ac:chgData name="Salvatore Cavalieri" userId="c1cc4d89-b2bb-4452-9f1a-03a57ee1a6cf" providerId="ADAL" clId="{F9FF6534-1DA4-4753-B592-4C9E95A63173}" dt="2025-03-02T19:49:57.033" v="468" actId="14100"/>
          <ac:grpSpMkLst>
            <pc:docMk/>
            <pc:sldMk cId="3430676015" sldId="392"/>
            <ac:grpSpMk id="9" creationId="{067E99BE-B8DB-5F52-FF34-540BB8065932}"/>
          </ac:grpSpMkLst>
        </pc:grpChg>
        <pc:picChg chg="del">
          <ac:chgData name="Salvatore Cavalieri" userId="c1cc4d89-b2bb-4452-9f1a-03a57ee1a6cf" providerId="ADAL" clId="{F9FF6534-1DA4-4753-B592-4C9E95A63173}" dt="2025-03-02T19:17:28.083" v="92" actId="478"/>
          <ac:picMkLst>
            <pc:docMk/>
            <pc:sldMk cId="3430676015" sldId="392"/>
            <ac:picMk id="7" creationId="{E603A2AF-E983-94B0-09DE-6657BFBAB361}"/>
          </ac:picMkLst>
        </pc:picChg>
        <pc:picChg chg="del">
          <ac:chgData name="Salvatore Cavalieri" userId="c1cc4d89-b2bb-4452-9f1a-03a57ee1a6cf" providerId="ADAL" clId="{F9FF6534-1DA4-4753-B592-4C9E95A63173}" dt="2025-03-02T19:17:28.083" v="92" actId="478"/>
          <ac:picMkLst>
            <pc:docMk/>
            <pc:sldMk cId="3430676015" sldId="392"/>
            <ac:picMk id="12" creationId="{9CD09F37-F19C-BF97-D4A8-CC5EC103AFDB}"/>
          </ac:picMkLst>
        </pc:picChg>
        <pc:picChg chg="del">
          <ac:chgData name="Salvatore Cavalieri" userId="c1cc4d89-b2bb-4452-9f1a-03a57ee1a6cf" providerId="ADAL" clId="{F9FF6534-1DA4-4753-B592-4C9E95A63173}" dt="2025-03-02T19:17:28.083" v="92" actId="478"/>
          <ac:picMkLst>
            <pc:docMk/>
            <pc:sldMk cId="3430676015" sldId="392"/>
            <ac:picMk id="14" creationId="{D453ED88-CF2C-19B6-2167-CCB8C52BFBD0}"/>
          </ac:picMkLst>
        </pc:picChg>
      </pc:sldChg>
      <pc:sldChg chg="modSp del mod ord">
        <pc:chgData name="Salvatore Cavalieri" userId="c1cc4d89-b2bb-4452-9f1a-03a57ee1a6cf" providerId="ADAL" clId="{F9FF6534-1DA4-4753-B592-4C9E95A63173}" dt="2025-03-03T19:35:21.562" v="1454" actId="2696"/>
        <pc:sldMkLst>
          <pc:docMk/>
          <pc:sldMk cId="4148594889" sldId="395"/>
        </pc:sldMkLst>
        <pc:spChg chg="mod">
          <ac:chgData name="Salvatore Cavalieri" userId="c1cc4d89-b2bb-4452-9f1a-03a57ee1a6cf" providerId="ADAL" clId="{F9FF6534-1DA4-4753-B592-4C9E95A63173}" dt="2025-03-02T19:24:59.345" v="318"/>
          <ac:spMkLst>
            <pc:docMk/>
            <pc:sldMk cId="4148594889" sldId="395"/>
            <ac:spMk id="2" creationId="{4135002F-F2A7-47AA-B58D-0254CCAC6354}"/>
          </ac:spMkLst>
        </pc:spChg>
        <pc:spChg chg="mod">
          <ac:chgData name="Salvatore Cavalieri" userId="c1cc4d89-b2bb-4452-9f1a-03a57ee1a6cf" providerId="ADAL" clId="{F9FF6534-1DA4-4753-B592-4C9E95A63173}" dt="2025-03-02T19:25:04.298" v="319" actId="1076"/>
          <ac:spMkLst>
            <pc:docMk/>
            <pc:sldMk cId="4148594889" sldId="395"/>
            <ac:spMk id="3" creationId="{BEE43877-0A66-9F38-014B-50D3F881AF9B}"/>
          </ac:spMkLst>
        </pc:spChg>
      </pc:sldChg>
      <pc:sldChg chg="addSp delSp modSp mod">
        <pc:chgData name="Salvatore Cavalieri" userId="c1cc4d89-b2bb-4452-9f1a-03a57ee1a6cf" providerId="ADAL" clId="{F9FF6534-1DA4-4753-B592-4C9E95A63173}" dt="2025-03-03T19:36:45.307" v="1488" actId="20577"/>
        <pc:sldMkLst>
          <pc:docMk/>
          <pc:sldMk cId="1453406793" sldId="396"/>
        </pc:sldMkLst>
        <pc:spChg chg="mod">
          <ac:chgData name="Salvatore Cavalieri" userId="c1cc4d89-b2bb-4452-9f1a-03a57ee1a6cf" providerId="ADAL" clId="{F9FF6534-1DA4-4753-B592-4C9E95A63173}" dt="2025-03-02T19:25:12.499" v="322"/>
          <ac:spMkLst>
            <pc:docMk/>
            <pc:sldMk cId="1453406793" sldId="396"/>
            <ac:spMk id="2" creationId="{4135002F-F2A7-47AA-B58D-0254CCAC6354}"/>
          </ac:spMkLst>
        </pc:spChg>
        <pc:spChg chg="del mod">
          <ac:chgData name="Salvatore Cavalieri" userId="c1cc4d89-b2bb-4452-9f1a-03a57ee1a6cf" providerId="ADAL" clId="{F9FF6534-1DA4-4753-B592-4C9E95A63173}" dt="2025-03-03T19:33:24.950" v="1332" actId="478"/>
          <ac:spMkLst>
            <pc:docMk/>
            <pc:sldMk cId="1453406793" sldId="396"/>
            <ac:spMk id="6" creationId="{C693F599-193C-41E4-9AF4-1EED451220B9}"/>
          </ac:spMkLst>
        </pc:spChg>
        <pc:spChg chg="add mod">
          <ac:chgData name="Salvatore Cavalieri" userId="c1cc4d89-b2bb-4452-9f1a-03a57ee1a6cf" providerId="ADAL" clId="{F9FF6534-1DA4-4753-B592-4C9E95A63173}" dt="2025-03-03T19:36:45.307" v="1488" actId="20577"/>
          <ac:spMkLst>
            <pc:docMk/>
            <pc:sldMk cId="1453406793" sldId="396"/>
            <ac:spMk id="8" creationId="{44E4C685-FCA6-17D6-8994-1056593948D6}"/>
          </ac:spMkLst>
        </pc:spChg>
        <pc:spChg chg="add del mod">
          <ac:chgData name="Salvatore Cavalieri" userId="c1cc4d89-b2bb-4452-9f1a-03a57ee1a6cf" providerId="ADAL" clId="{F9FF6534-1DA4-4753-B592-4C9E95A63173}" dt="2025-03-03T19:33:31.015" v="1334" actId="478"/>
          <ac:spMkLst>
            <pc:docMk/>
            <pc:sldMk cId="1453406793" sldId="396"/>
            <ac:spMk id="10" creationId="{30AA74AD-28BA-5932-D5B8-98FF52771F43}"/>
          </ac:spMkLst>
        </pc:spChg>
        <pc:grpChg chg="add mod">
          <ac:chgData name="Salvatore Cavalieri" userId="c1cc4d89-b2bb-4452-9f1a-03a57ee1a6cf" providerId="ADAL" clId="{F9FF6534-1DA4-4753-B592-4C9E95A63173}" dt="2025-03-03T19:35:15.575" v="1453" actId="1076"/>
          <ac:grpSpMkLst>
            <pc:docMk/>
            <pc:sldMk cId="1453406793" sldId="396"/>
            <ac:grpSpMk id="7" creationId="{F83E11A4-F45F-0217-9C68-B22DE1FDB2C7}"/>
          </ac:grpSpMkLst>
        </pc:grpChg>
        <pc:picChg chg="add mod">
          <ac:chgData name="Salvatore Cavalieri" userId="c1cc4d89-b2bb-4452-9f1a-03a57ee1a6cf" providerId="ADAL" clId="{F9FF6534-1DA4-4753-B592-4C9E95A63173}" dt="2025-03-03T19:32:11.478" v="1327" actId="164"/>
          <ac:picMkLst>
            <pc:docMk/>
            <pc:sldMk cId="1453406793" sldId="396"/>
            <ac:picMk id="4" creationId="{0C993F2B-344B-1C7D-C468-ED1AB3F6FF5A}"/>
          </ac:picMkLst>
        </pc:picChg>
        <pc:picChg chg="mod">
          <ac:chgData name="Salvatore Cavalieri" userId="c1cc4d89-b2bb-4452-9f1a-03a57ee1a6cf" providerId="ADAL" clId="{F9FF6534-1DA4-4753-B592-4C9E95A63173}" dt="2025-03-03T19:32:11.478" v="1327" actId="164"/>
          <ac:picMkLst>
            <pc:docMk/>
            <pc:sldMk cId="1453406793" sldId="396"/>
            <ac:picMk id="5" creationId="{431C34E0-57B3-46C8-B49F-854EA7856C91}"/>
          </ac:picMkLst>
        </pc:picChg>
      </pc:sldChg>
      <pc:sldChg chg="modSp mod ord">
        <pc:chgData name="Salvatore Cavalieri" userId="c1cc4d89-b2bb-4452-9f1a-03a57ee1a6cf" providerId="ADAL" clId="{F9FF6534-1DA4-4753-B592-4C9E95A63173}" dt="2025-03-02T19:59:27.025" v="691" actId="1076"/>
        <pc:sldMkLst>
          <pc:docMk/>
          <pc:sldMk cId="1034119982" sldId="398"/>
        </pc:sldMkLst>
        <pc:spChg chg="mod">
          <ac:chgData name="Salvatore Cavalieri" userId="c1cc4d89-b2bb-4452-9f1a-03a57ee1a6cf" providerId="ADAL" clId="{F9FF6534-1DA4-4753-B592-4C9E95A63173}" dt="2025-03-02T19:59:27.025" v="691" actId="1076"/>
          <ac:spMkLst>
            <pc:docMk/>
            <pc:sldMk cId="1034119982" sldId="398"/>
            <ac:spMk id="2" creationId="{4135002F-F2A7-47AA-B58D-0254CCAC6354}"/>
          </ac:spMkLst>
        </pc:spChg>
        <pc:spChg chg="mod">
          <ac:chgData name="Salvatore Cavalieri" userId="c1cc4d89-b2bb-4452-9f1a-03a57ee1a6cf" providerId="ADAL" clId="{F9FF6534-1DA4-4753-B592-4C9E95A63173}" dt="2025-03-02T19:52:41.917" v="551" actId="6549"/>
          <ac:spMkLst>
            <pc:docMk/>
            <pc:sldMk cId="1034119982" sldId="398"/>
            <ac:spMk id="6" creationId="{C693F599-193C-41E4-9AF4-1EED451220B9}"/>
          </ac:spMkLst>
        </pc:spChg>
      </pc:sldChg>
      <pc:sldChg chg="modSp mod">
        <pc:chgData name="Salvatore Cavalieri" userId="c1cc4d89-b2bb-4452-9f1a-03a57ee1a6cf" providerId="ADAL" clId="{F9FF6534-1DA4-4753-B592-4C9E95A63173}" dt="2025-03-02T19:24:06.086" v="310"/>
        <pc:sldMkLst>
          <pc:docMk/>
          <pc:sldMk cId="3437639644" sldId="400"/>
        </pc:sldMkLst>
        <pc:spChg chg="mod">
          <ac:chgData name="Salvatore Cavalieri" userId="c1cc4d89-b2bb-4452-9f1a-03a57ee1a6cf" providerId="ADAL" clId="{F9FF6534-1DA4-4753-B592-4C9E95A63173}" dt="2025-03-02T19:24:06.086" v="310"/>
          <ac:spMkLst>
            <pc:docMk/>
            <pc:sldMk cId="3437639644" sldId="400"/>
            <ac:spMk id="2" creationId="{4135002F-F2A7-47AA-B58D-0254CCAC6354}"/>
          </ac:spMkLst>
        </pc:spChg>
      </pc:sldChg>
      <pc:sldChg chg="modSp del mod">
        <pc:chgData name="Salvatore Cavalieri" userId="c1cc4d89-b2bb-4452-9f1a-03a57ee1a6cf" providerId="ADAL" clId="{F9FF6534-1DA4-4753-B592-4C9E95A63173}" dt="2025-03-02T19:55:34.521" v="598" actId="2696"/>
        <pc:sldMkLst>
          <pc:docMk/>
          <pc:sldMk cId="3697208610" sldId="404"/>
        </pc:sldMkLst>
        <pc:spChg chg="mod">
          <ac:chgData name="Salvatore Cavalieri" userId="c1cc4d89-b2bb-4452-9f1a-03a57ee1a6cf" providerId="ADAL" clId="{F9FF6534-1DA4-4753-B592-4C9E95A63173}" dt="2025-03-02T19:23:54.410" v="307"/>
          <ac:spMkLst>
            <pc:docMk/>
            <pc:sldMk cId="3697208610" sldId="404"/>
            <ac:spMk id="2" creationId="{4135002F-F2A7-47AA-B58D-0254CCAC6354}"/>
          </ac:spMkLst>
        </pc:spChg>
        <pc:spChg chg="mod">
          <ac:chgData name="Salvatore Cavalieri" userId="c1cc4d89-b2bb-4452-9f1a-03a57ee1a6cf" providerId="ADAL" clId="{F9FF6534-1DA4-4753-B592-4C9E95A63173}" dt="2025-03-02T19:26:04.562" v="325" actId="6549"/>
          <ac:spMkLst>
            <pc:docMk/>
            <pc:sldMk cId="3697208610" sldId="404"/>
            <ac:spMk id="6" creationId="{C693F599-193C-41E4-9AF4-1EED451220B9}"/>
          </ac:spMkLst>
        </pc:spChg>
      </pc:sldChg>
      <pc:sldChg chg="modSp mod">
        <pc:chgData name="Salvatore Cavalieri" userId="c1cc4d89-b2bb-4452-9f1a-03a57ee1a6cf" providerId="ADAL" clId="{F9FF6534-1DA4-4753-B592-4C9E95A63173}" dt="2025-03-03T19:37:18.103" v="1490" actId="14100"/>
        <pc:sldMkLst>
          <pc:docMk/>
          <pc:sldMk cId="65247688" sldId="408"/>
        </pc:sldMkLst>
        <pc:spChg chg="mod">
          <ac:chgData name="Salvatore Cavalieri" userId="c1cc4d89-b2bb-4452-9f1a-03a57ee1a6cf" providerId="ADAL" clId="{F9FF6534-1DA4-4753-B592-4C9E95A63173}" dt="2025-03-02T19:24:01.805" v="309"/>
          <ac:spMkLst>
            <pc:docMk/>
            <pc:sldMk cId="65247688" sldId="408"/>
            <ac:spMk id="2" creationId="{4135002F-F2A7-47AA-B58D-0254CCAC6354}"/>
          </ac:spMkLst>
        </pc:spChg>
        <pc:spChg chg="mod">
          <ac:chgData name="Salvatore Cavalieri" userId="c1cc4d89-b2bb-4452-9f1a-03a57ee1a6cf" providerId="ADAL" clId="{F9FF6534-1DA4-4753-B592-4C9E95A63173}" dt="2025-03-03T19:37:18.103" v="1490" actId="14100"/>
          <ac:spMkLst>
            <pc:docMk/>
            <pc:sldMk cId="65247688" sldId="408"/>
            <ac:spMk id="6" creationId="{C693F599-193C-41E4-9AF4-1EED451220B9}"/>
          </ac:spMkLst>
        </pc:spChg>
      </pc:sldChg>
      <pc:sldChg chg="del">
        <pc:chgData name="Salvatore Cavalieri" userId="c1cc4d89-b2bb-4452-9f1a-03a57ee1a6cf" providerId="ADAL" clId="{F9FF6534-1DA4-4753-B592-4C9E95A63173}" dt="2025-03-02T19:11:24.709" v="1" actId="2696"/>
        <pc:sldMkLst>
          <pc:docMk/>
          <pc:sldMk cId="698674291" sldId="414"/>
        </pc:sldMkLst>
      </pc:sldChg>
      <pc:sldChg chg="modSp add mod">
        <pc:chgData name="Salvatore Cavalieri" userId="c1cc4d89-b2bb-4452-9f1a-03a57ee1a6cf" providerId="ADAL" clId="{F9FF6534-1DA4-4753-B592-4C9E95A63173}" dt="2025-03-02T19:21:10.403" v="289" actId="1076"/>
        <pc:sldMkLst>
          <pc:docMk/>
          <pc:sldMk cId="2650781702" sldId="414"/>
        </pc:sldMkLst>
        <pc:spChg chg="mod">
          <ac:chgData name="Salvatore Cavalieri" userId="c1cc4d89-b2bb-4452-9f1a-03a57ee1a6cf" providerId="ADAL" clId="{F9FF6534-1DA4-4753-B592-4C9E95A63173}" dt="2025-03-02T19:21:04.839" v="288" actId="6549"/>
          <ac:spMkLst>
            <pc:docMk/>
            <pc:sldMk cId="2650781702" sldId="414"/>
            <ac:spMk id="6" creationId="{C693F599-193C-41E4-9AF4-1EED451220B9}"/>
          </ac:spMkLst>
        </pc:spChg>
        <pc:grpChg chg="mod">
          <ac:chgData name="Salvatore Cavalieri" userId="c1cc4d89-b2bb-4452-9f1a-03a57ee1a6cf" providerId="ADAL" clId="{F9FF6534-1DA4-4753-B592-4C9E95A63173}" dt="2025-03-02T19:21:10.403" v="289" actId="1076"/>
          <ac:grpSpMkLst>
            <pc:docMk/>
            <pc:sldMk cId="2650781702" sldId="414"/>
            <ac:grpSpMk id="13" creationId="{2FA56346-278B-4101-B90E-5814E542578C}"/>
          </ac:grpSpMkLst>
        </pc:grpChg>
      </pc:sldChg>
      <pc:sldChg chg="modSp mod">
        <pc:chgData name="Salvatore Cavalieri" userId="c1cc4d89-b2bb-4452-9f1a-03a57ee1a6cf" providerId="ADAL" clId="{F9FF6534-1DA4-4753-B592-4C9E95A63173}" dt="2025-03-03T19:38:14.238" v="1492" actId="1076"/>
        <pc:sldMkLst>
          <pc:docMk/>
          <pc:sldMk cId="1765891883" sldId="417"/>
        </pc:sldMkLst>
        <pc:spChg chg="mod">
          <ac:chgData name="Salvatore Cavalieri" userId="c1cc4d89-b2bb-4452-9f1a-03a57ee1a6cf" providerId="ADAL" clId="{F9FF6534-1DA4-4753-B592-4C9E95A63173}" dt="2025-03-03T19:38:14.238" v="1492" actId="1076"/>
          <ac:spMkLst>
            <pc:docMk/>
            <pc:sldMk cId="1765891883" sldId="417"/>
            <ac:spMk id="6" creationId="{C693F599-193C-41E4-9AF4-1EED451220B9}"/>
          </ac:spMkLst>
        </pc:spChg>
      </pc:sldChg>
      <pc:sldChg chg="del">
        <pc:chgData name="Salvatore Cavalieri" userId="c1cc4d89-b2bb-4452-9f1a-03a57ee1a6cf" providerId="ADAL" clId="{F9FF6534-1DA4-4753-B592-4C9E95A63173}" dt="2025-03-02T19:11:24.709" v="1" actId="2696"/>
        <pc:sldMkLst>
          <pc:docMk/>
          <pc:sldMk cId="3116276198" sldId="418"/>
        </pc:sldMkLst>
      </pc:sldChg>
      <pc:sldChg chg="modSp add mod">
        <pc:chgData name="Salvatore Cavalieri" userId="c1cc4d89-b2bb-4452-9f1a-03a57ee1a6cf" providerId="ADAL" clId="{F9FF6534-1DA4-4753-B592-4C9E95A63173}" dt="2025-03-03T19:14:08.761" v="693" actId="403"/>
        <pc:sldMkLst>
          <pc:docMk/>
          <pc:sldMk cId="3569004176" sldId="418"/>
        </pc:sldMkLst>
        <pc:spChg chg="mod">
          <ac:chgData name="Salvatore Cavalieri" userId="c1cc4d89-b2bb-4452-9f1a-03a57ee1a6cf" providerId="ADAL" clId="{F9FF6534-1DA4-4753-B592-4C9E95A63173}" dt="2025-03-03T19:14:08.761" v="693" actId="403"/>
          <ac:spMkLst>
            <pc:docMk/>
            <pc:sldMk cId="3569004176" sldId="418"/>
            <ac:spMk id="3" creationId="{CD070586-4106-4189-8668-786F75F2CDE7}"/>
          </ac:spMkLst>
        </pc:spChg>
      </pc:sldChg>
      <pc:sldChg chg="modSp mod">
        <pc:chgData name="Salvatore Cavalieri" userId="c1cc4d89-b2bb-4452-9f1a-03a57ee1a6cf" providerId="ADAL" clId="{F9FF6534-1DA4-4753-B592-4C9E95A63173}" dt="2025-03-02T19:24:18.085" v="311"/>
        <pc:sldMkLst>
          <pc:docMk/>
          <pc:sldMk cId="270739277" sldId="422"/>
        </pc:sldMkLst>
        <pc:spChg chg="mod">
          <ac:chgData name="Salvatore Cavalieri" userId="c1cc4d89-b2bb-4452-9f1a-03a57ee1a6cf" providerId="ADAL" clId="{F9FF6534-1DA4-4753-B592-4C9E95A63173}" dt="2025-03-02T19:24:18.085" v="311"/>
          <ac:spMkLst>
            <pc:docMk/>
            <pc:sldMk cId="270739277" sldId="422"/>
            <ac:spMk id="2" creationId="{7EBC48B6-996F-4413-075E-B305ECC9EFB8}"/>
          </ac:spMkLst>
        </pc:spChg>
      </pc:sldChg>
      <pc:sldChg chg="addSp delSp modSp mod">
        <pc:chgData name="Salvatore Cavalieri" userId="c1cc4d89-b2bb-4452-9f1a-03a57ee1a6cf" providerId="ADAL" clId="{F9FF6534-1DA4-4753-B592-4C9E95A63173}" dt="2025-03-03T19:27:34.099" v="1266" actId="20577"/>
        <pc:sldMkLst>
          <pc:docMk/>
          <pc:sldMk cId="2414307378" sldId="423"/>
        </pc:sldMkLst>
        <pc:spChg chg="del">
          <ac:chgData name="Salvatore Cavalieri" userId="c1cc4d89-b2bb-4452-9f1a-03a57ee1a6cf" providerId="ADAL" clId="{F9FF6534-1DA4-4753-B592-4C9E95A63173}" dt="2025-03-02T19:22:08.272" v="293" actId="478"/>
          <ac:spMkLst>
            <pc:docMk/>
            <pc:sldMk cId="2414307378" sldId="423"/>
            <ac:spMk id="3" creationId="{3238A94D-F089-A719-5759-84BC384B7597}"/>
          </ac:spMkLst>
        </pc:spChg>
        <pc:spChg chg="mod">
          <ac:chgData name="Salvatore Cavalieri" userId="c1cc4d89-b2bb-4452-9f1a-03a57ee1a6cf" providerId="ADAL" clId="{F9FF6534-1DA4-4753-B592-4C9E95A63173}" dt="2025-03-02T19:22:18.123" v="295" actId="1076"/>
          <ac:spMkLst>
            <pc:docMk/>
            <pc:sldMk cId="2414307378" sldId="423"/>
            <ac:spMk id="4" creationId="{8A3472E4-59DB-1DE6-10BA-DCF9B54518E1}"/>
          </ac:spMkLst>
        </pc:spChg>
        <pc:spChg chg="mod">
          <ac:chgData name="Salvatore Cavalieri" userId="c1cc4d89-b2bb-4452-9f1a-03a57ee1a6cf" providerId="ADAL" clId="{F9FF6534-1DA4-4753-B592-4C9E95A63173}" dt="2025-03-03T19:27:34.099" v="1266" actId="20577"/>
          <ac:spMkLst>
            <pc:docMk/>
            <pc:sldMk cId="2414307378" sldId="423"/>
            <ac:spMk id="5" creationId="{F46F04A8-9673-3012-79A3-5F1CC5EFEF36}"/>
          </ac:spMkLst>
        </pc:spChg>
        <pc:spChg chg="add del mod">
          <ac:chgData name="Salvatore Cavalieri" userId="c1cc4d89-b2bb-4452-9f1a-03a57ee1a6cf" providerId="ADAL" clId="{F9FF6534-1DA4-4753-B592-4C9E95A63173}" dt="2025-03-02T19:22:11.217" v="294" actId="478"/>
          <ac:spMkLst>
            <pc:docMk/>
            <pc:sldMk cId="2414307378" sldId="423"/>
            <ac:spMk id="7" creationId="{0937727A-3A9D-CD94-33C8-EB329B4980A7}"/>
          </ac:spMkLst>
        </pc:spChg>
        <pc:grpChg chg="mod">
          <ac:chgData name="Salvatore Cavalieri" userId="c1cc4d89-b2bb-4452-9f1a-03a57ee1a6cf" providerId="ADAL" clId="{F9FF6534-1DA4-4753-B592-4C9E95A63173}" dt="2025-03-02T19:22:18.123" v="295" actId="1076"/>
          <ac:grpSpMkLst>
            <pc:docMk/>
            <pc:sldMk cId="2414307378" sldId="423"/>
            <ac:grpSpMk id="9" creationId="{F2D70141-ECB9-F54D-7959-971DF6AAFCC8}"/>
          </ac:grpSpMkLst>
        </pc:grpChg>
        <pc:picChg chg="mod">
          <ac:chgData name="Salvatore Cavalieri" userId="c1cc4d89-b2bb-4452-9f1a-03a57ee1a6cf" providerId="ADAL" clId="{F9FF6534-1DA4-4753-B592-4C9E95A63173}" dt="2025-03-02T19:22:18.123" v="295" actId="1076"/>
          <ac:picMkLst>
            <pc:docMk/>
            <pc:sldMk cId="2414307378" sldId="423"/>
            <ac:picMk id="8" creationId="{4FF0619B-D5DD-94FE-B8A0-8E843F5A5DF7}"/>
          </ac:picMkLst>
        </pc:picChg>
        <pc:picChg chg="mod">
          <ac:chgData name="Salvatore Cavalieri" userId="c1cc4d89-b2bb-4452-9f1a-03a57ee1a6cf" providerId="ADAL" clId="{F9FF6534-1DA4-4753-B592-4C9E95A63173}" dt="2025-03-02T19:22:18.123" v="295" actId="1076"/>
          <ac:picMkLst>
            <pc:docMk/>
            <pc:sldMk cId="2414307378" sldId="423"/>
            <ac:picMk id="15" creationId="{295B5218-9F8E-03D0-3B51-24241EBDB203}"/>
          </ac:picMkLst>
        </pc:picChg>
      </pc:sldChg>
      <pc:sldChg chg="addSp delSp modSp mod">
        <pc:chgData name="Salvatore Cavalieri" userId="c1cc4d89-b2bb-4452-9f1a-03a57ee1a6cf" providerId="ADAL" clId="{F9FF6534-1DA4-4753-B592-4C9E95A63173}" dt="2025-03-03T19:27:52.991" v="1269" actId="14100"/>
        <pc:sldMkLst>
          <pc:docMk/>
          <pc:sldMk cId="1058269580" sldId="424"/>
        </pc:sldMkLst>
        <pc:spChg chg="del">
          <ac:chgData name="Salvatore Cavalieri" userId="c1cc4d89-b2bb-4452-9f1a-03a57ee1a6cf" providerId="ADAL" clId="{F9FF6534-1DA4-4753-B592-4C9E95A63173}" dt="2025-03-02T19:22:24.703" v="296" actId="478"/>
          <ac:spMkLst>
            <pc:docMk/>
            <pc:sldMk cId="1058269580" sldId="424"/>
            <ac:spMk id="3" creationId="{DF2D264A-CCA8-7A86-B818-2814928DF681}"/>
          </ac:spMkLst>
        </pc:spChg>
        <pc:spChg chg="mod">
          <ac:chgData name="Salvatore Cavalieri" userId="c1cc4d89-b2bb-4452-9f1a-03a57ee1a6cf" providerId="ADAL" clId="{F9FF6534-1DA4-4753-B592-4C9E95A63173}" dt="2025-03-03T19:27:52.991" v="1269" actId="14100"/>
          <ac:spMkLst>
            <pc:docMk/>
            <pc:sldMk cId="1058269580" sldId="424"/>
            <ac:spMk id="4" creationId="{856BA85A-3841-B558-94EB-E14DE3BF71B8}"/>
          </ac:spMkLst>
        </pc:spChg>
        <pc:spChg chg="mod">
          <ac:chgData name="Salvatore Cavalieri" userId="c1cc4d89-b2bb-4452-9f1a-03a57ee1a6cf" providerId="ADAL" clId="{F9FF6534-1DA4-4753-B592-4C9E95A63173}" dt="2025-03-03T19:27:29.370" v="1265" actId="6549"/>
          <ac:spMkLst>
            <pc:docMk/>
            <pc:sldMk cId="1058269580" sldId="424"/>
            <ac:spMk id="5" creationId="{04E7CC52-B7D6-704E-A376-D17AD91509C2}"/>
          </ac:spMkLst>
        </pc:spChg>
        <pc:spChg chg="add del mod">
          <ac:chgData name="Salvatore Cavalieri" userId="c1cc4d89-b2bb-4452-9f1a-03a57ee1a6cf" providerId="ADAL" clId="{F9FF6534-1DA4-4753-B592-4C9E95A63173}" dt="2025-03-02T19:22:27.541" v="297" actId="478"/>
          <ac:spMkLst>
            <pc:docMk/>
            <pc:sldMk cId="1058269580" sldId="424"/>
            <ac:spMk id="7" creationId="{D73EDA3E-A0EA-F465-49D6-9059F7746C45}"/>
          </ac:spMkLst>
        </pc:spChg>
        <pc:grpChg chg="mod">
          <ac:chgData name="Salvatore Cavalieri" userId="c1cc4d89-b2bb-4452-9f1a-03a57ee1a6cf" providerId="ADAL" clId="{F9FF6534-1DA4-4753-B592-4C9E95A63173}" dt="2025-03-02T19:22:35.291" v="298" actId="1076"/>
          <ac:grpSpMkLst>
            <pc:docMk/>
            <pc:sldMk cId="1058269580" sldId="424"/>
            <ac:grpSpMk id="9" creationId="{4984856C-8E4D-9CB1-1EA0-2224FA674EAB}"/>
          </ac:grpSpMkLst>
        </pc:grpChg>
      </pc:sldChg>
      <pc:sldChg chg="addSp delSp modSp mod">
        <pc:chgData name="Salvatore Cavalieri" userId="c1cc4d89-b2bb-4452-9f1a-03a57ee1a6cf" providerId="ADAL" clId="{F9FF6534-1DA4-4753-B592-4C9E95A63173}" dt="2025-03-03T19:29:04.023" v="1322" actId="14100"/>
        <pc:sldMkLst>
          <pc:docMk/>
          <pc:sldMk cId="3084721601" sldId="425"/>
        </pc:sldMkLst>
        <pc:spChg chg="del">
          <ac:chgData name="Salvatore Cavalieri" userId="c1cc4d89-b2bb-4452-9f1a-03a57ee1a6cf" providerId="ADAL" clId="{F9FF6534-1DA4-4753-B592-4C9E95A63173}" dt="2025-03-02T19:22:41.100" v="299" actId="478"/>
          <ac:spMkLst>
            <pc:docMk/>
            <pc:sldMk cId="3084721601" sldId="425"/>
            <ac:spMk id="3" creationId="{5825EC76-FA39-106F-F3DB-CA37BCF803C7}"/>
          </ac:spMkLst>
        </pc:spChg>
        <pc:spChg chg="mod">
          <ac:chgData name="Salvatore Cavalieri" userId="c1cc4d89-b2bb-4452-9f1a-03a57ee1a6cf" providerId="ADAL" clId="{F9FF6534-1DA4-4753-B592-4C9E95A63173}" dt="2025-03-03T19:29:04.023" v="1322" actId="14100"/>
          <ac:spMkLst>
            <pc:docMk/>
            <pc:sldMk cId="3084721601" sldId="425"/>
            <ac:spMk id="4" creationId="{E09AC54E-6AF4-2B54-59AA-E9119DA0EAD4}"/>
          </ac:spMkLst>
        </pc:spChg>
        <pc:spChg chg="mod">
          <ac:chgData name="Salvatore Cavalieri" userId="c1cc4d89-b2bb-4452-9f1a-03a57ee1a6cf" providerId="ADAL" clId="{F9FF6534-1DA4-4753-B592-4C9E95A63173}" dt="2025-03-03T19:28:58.413" v="1321" actId="6549"/>
          <ac:spMkLst>
            <pc:docMk/>
            <pc:sldMk cId="3084721601" sldId="425"/>
            <ac:spMk id="5" creationId="{6F31A543-E6B5-D773-06AF-D79981FFA1D4}"/>
          </ac:spMkLst>
        </pc:spChg>
        <pc:spChg chg="add del mod">
          <ac:chgData name="Salvatore Cavalieri" userId="c1cc4d89-b2bb-4452-9f1a-03a57ee1a6cf" providerId="ADAL" clId="{F9FF6534-1DA4-4753-B592-4C9E95A63173}" dt="2025-03-02T19:22:44.138" v="300" actId="478"/>
          <ac:spMkLst>
            <pc:docMk/>
            <pc:sldMk cId="3084721601" sldId="425"/>
            <ac:spMk id="7" creationId="{422E3B6E-9925-F8C8-CDA3-761B54424EBD}"/>
          </ac:spMkLst>
        </pc:spChg>
        <pc:spChg chg="mod">
          <ac:chgData name="Salvatore Cavalieri" userId="c1cc4d89-b2bb-4452-9f1a-03a57ee1a6cf" providerId="ADAL" clId="{F9FF6534-1DA4-4753-B592-4C9E95A63173}" dt="2025-03-03T19:28:46.111" v="1291" actId="14100"/>
          <ac:spMkLst>
            <pc:docMk/>
            <pc:sldMk cId="3084721601" sldId="425"/>
            <ac:spMk id="8" creationId="{E686A9BF-41E7-F8AC-F8A9-AE1975EFE46A}"/>
          </ac:spMkLst>
        </pc:spChg>
        <pc:spChg chg="mod">
          <ac:chgData name="Salvatore Cavalieri" userId="c1cc4d89-b2bb-4452-9f1a-03a57ee1a6cf" providerId="ADAL" clId="{F9FF6534-1DA4-4753-B592-4C9E95A63173}" dt="2025-03-03T19:28:40.887" v="1290" actId="5793"/>
          <ac:spMkLst>
            <pc:docMk/>
            <pc:sldMk cId="3084721601" sldId="425"/>
            <ac:spMk id="12" creationId="{2BC4691C-68BA-D995-AFA3-2A84431E97EB}"/>
          </ac:spMkLst>
        </pc:spChg>
        <pc:grpChg chg="mod">
          <ac:chgData name="Salvatore Cavalieri" userId="c1cc4d89-b2bb-4452-9f1a-03a57ee1a6cf" providerId="ADAL" clId="{F9FF6534-1DA4-4753-B592-4C9E95A63173}" dt="2025-03-02T19:22:51.155" v="301" actId="1076"/>
          <ac:grpSpMkLst>
            <pc:docMk/>
            <pc:sldMk cId="3084721601" sldId="425"/>
            <ac:grpSpMk id="9" creationId="{E074CC27-8705-5102-9E6B-F05F5C2AA645}"/>
          </ac:grpSpMkLst>
        </pc:grpChg>
      </pc:sldChg>
      <pc:sldChg chg="addSp delSp modSp add mod">
        <pc:chgData name="Salvatore Cavalieri" userId="c1cc4d89-b2bb-4452-9f1a-03a57ee1a6cf" providerId="ADAL" clId="{F9FF6534-1DA4-4753-B592-4C9E95A63173}" dt="2025-03-03T19:27:40.487" v="1267" actId="20577"/>
        <pc:sldMkLst>
          <pc:docMk/>
          <pc:sldMk cId="2101005672" sldId="426"/>
        </pc:sldMkLst>
        <pc:spChg chg="del">
          <ac:chgData name="Salvatore Cavalieri" userId="c1cc4d89-b2bb-4452-9f1a-03a57ee1a6cf" providerId="ADAL" clId="{F9FF6534-1DA4-4753-B592-4C9E95A63173}" dt="2025-03-02T19:21:51.196" v="290" actId="478"/>
          <ac:spMkLst>
            <pc:docMk/>
            <pc:sldMk cId="2101005672" sldId="426"/>
            <ac:spMk id="3" creationId="{014A9453-1B1B-984F-D041-E95D43453525}"/>
          </ac:spMkLst>
        </pc:spChg>
        <pc:spChg chg="mod">
          <ac:chgData name="Salvatore Cavalieri" userId="c1cc4d89-b2bb-4452-9f1a-03a57ee1a6cf" providerId="ADAL" clId="{F9FF6534-1DA4-4753-B592-4C9E95A63173}" dt="2025-03-03T19:22:28.783" v="923" actId="14100"/>
          <ac:spMkLst>
            <pc:docMk/>
            <pc:sldMk cId="2101005672" sldId="426"/>
            <ac:spMk id="4" creationId="{8CC99611-0D6B-529F-B51C-4803AF8FA136}"/>
          </ac:spMkLst>
        </pc:spChg>
        <pc:spChg chg="mod">
          <ac:chgData name="Salvatore Cavalieri" userId="c1cc4d89-b2bb-4452-9f1a-03a57ee1a6cf" providerId="ADAL" clId="{F9FF6534-1DA4-4753-B592-4C9E95A63173}" dt="2025-03-03T19:27:40.487" v="1267" actId="20577"/>
          <ac:spMkLst>
            <pc:docMk/>
            <pc:sldMk cId="2101005672" sldId="426"/>
            <ac:spMk id="5" creationId="{967BF027-472E-91EB-FDCC-FAEFB5EB3D62}"/>
          </ac:spMkLst>
        </pc:spChg>
        <pc:spChg chg="add del mod">
          <ac:chgData name="Salvatore Cavalieri" userId="c1cc4d89-b2bb-4452-9f1a-03a57ee1a6cf" providerId="ADAL" clId="{F9FF6534-1DA4-4753-B592-4C9E95A63173}" dt="2025-03-02T19:21:54.974" v="291" actId="478"/>
          <ac:spMkLst>
            <pc:docMk/>
            <pc:sldMk cId="2101005672" sldId="426"/>
            <ac:spMk id="8" creationId="{A29543C0-5646-868F-577E-A283473E51D2}"/>
          </ac:spMkLst>
        </pc:spChg>
        <pc:grpChg chg="mod">
          <ac:chgData name="Salvatore Cavalieri" userId="c1cc4d89-b2bb-4452-9f1a-03a57ee1a6cf" providerId="ADAL" clId="{F9FF6534-1DA4-4753-B592-4C9E95A63173}" dt="2025-03-02T19:22:02.283" v="292" actId="1076"/>
          <ac:grpSpMkLst>
            <pc:docMk/>
            <pc:sldMk cId="2101005672" sldId="426"/>
            <ac:grpSpMk id="9" creationId="{A2C054D1-82F1-F0BE-0A59-0EE76F6ABC16}"/>
          </ac:grpSpMkLst>
        </pc:grpChg>
        <pc:picChg chg="mod">
          <ac:chgData name="Salvatore Cavalieri" userId="c1cc4d89-b2bb-4452-9f1a-03a57ee1a6cf" providerId="ADAL" clId="{F9FF6534-1DA4-4753-B592-4C9E95A63173}" dt="2025-03-02T19:22:02.283" v="292" actId="1076"/>
          <ac:picMkLst>
            <pc:docMk/>
            <pc:sldMk cId="2101005672" sldId="426"/>
            <ac:picMk id="7" creationId="{BE7F2FF0-702A-AF13-6AA7-6E4BE73B2ECC}"/>
          </ac:picMkLst>
        </pc:picChg>
        <pc:picChg chg="mod">
          <ac:chgData name="Salvatore Cavalieri" userId="c1cc4d89-b2bb-4452-9f1a-03a57ee1a6cf" providerId="ADAL" clId="{F9FF6534-1DA4-4753-B592-4C9E95A63173}" dt="2025-03-02T19:22:02.283" v="292" actId="1076"/>
          <ac:picMkLst>
            <pc:docMk/>
            <pc:sldMk cId="2101005672" sldId="426"/>
            <ac:picMk id="12" creationId="{5C314C57-E2B6-3C0D-BC20-A93162D894D7}"/>
          </ac:picMkLst>
        </pc:picChg>
        <pc:picChg chg="mod">
          <ac:chgData name="Salvatore Cavalieri" userId="c1cc4d89-b2bb-4452-9f1a-03a57ee1a6cf" providerId="ADAL" clId="{F9FF6534-1DA4-4753-B592-4C9E95A63173}" dt="2025-03-02T19:22:02.283" v="292" actId="1076"/>
          <ac:picMkLst>
            <pc:docMk/>
            <pc:sldMk cId="2101005672" sldId="426"/>
            <ac:picMk id="14" creationId="{B20463DF-1046-B56E-73D2-69D27E0FDC6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A7A704-9F1C-4FD3-85D1-57AF2D7FD0E8}" type="datetimeFigureOut">
              <a:rPr lang="en-US" smtClean="0"/>
              <a:pPr/>
              <a:t>5/10/2025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7EBFB8C-BBFF-4397-A51C-1E92596422A9}" type="slidenum">
              <a:rPr lang="en-US" smtClean="0"/>
              <a:pPr/>
              <a:t>‹N›</a:t>
            </a:fld>
            <a:endParaRPr lang="en-US" dirty="0"/>
          </a:p>
        </p:txBody>
      </p:sp>
    </p:spTree>
    <p:extLst>
      <p:ext uri="{BB962C8B-B14F-4D97-AF65-F5344CB8AC3E}">
        <p14:creationId xmlns:p14="http://schemas.microsoft.com/office/powerpoint/2010/main" val="38598807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it-IT" noProof="0" dirty="0"/>
          </a:p>
        </p:txBody>
      </p:sp>
      <p:sp>
        <p:nvSpPr>
          <p:cNvPr id="4" name="Slide Number Placeholder 3"/>
          <p:cNvSpPr>
            <a:spLocks noGrp="1"/>
          </p:cNvSpPr>
          <p:nvPr>
            <p:ph type="sldNum" sz="quarter" idx="10"/>
          </p:nvPr>
        </p:nvSpPr>
        <p:spPr/>
        <p:txBody>
          <a:bodyPr/>
          <a:lstStyle/>
          <a:p>
            <a:fld id="{F7EBFB8C-BBFF-4397-A51C-1E92596422A9}" type="slidenum">
              <a:rPr lang="en-US" smtClean="0"/>
              <a:pPr/>
              <a:t>1</a:t>
            </a:fld>
            <a:endParaRPr lang="en-US"/>
          </a:p>
        </p:txBody>
      </p:sp>
    </p:spTree>
    <p:extLst>
      <p:ext uri="{BB962C8B-B14F-4D97-AF65-F5344CB8AC3E}">
        <p14:creationId xmlns:p14="http://schemas.microsoft.com/office/powerpoint/2010/main" val="2172548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ACE6C-D991-6743-6933-3448907438D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D4FA0E9D-75F7-43CD-9137-257A7E1ECD8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A8F1F6DC-9F8E-F294-9A96-3002B829118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8B73C59-E4AB-4372-42BF-7B2FB8396FE9}"/>
              </a:ext>
            </a:extLst>
          </p:cNvPr>
          <p:cNvSpPr>
            <a:spLocks noGrp="1"/>
          </p:cNvSpPr>
          <p:nvPr>
            <p:ph type="sldNum" sz="quarter" idx="5"/>
          </p:nvPr>
        </p:nvSpPr>
        <p:spPr/>
        <p:txBody>
          <a:bodyPr/>
          <a:lstStyle/>
          <a:p>
            <a:fld id="{F7EBFB8C-BBFF-4397-A51C-1E92596422A9}" type="slidenum">
              <a:rPr lang="en-US" smtClean="0"/>
              <a:pPr/>
              <a:t>29</a:t>
            </a:fld>
            <a:endParaRPr lang="en-US" dirty="0"/>
          </a:p>
        </p:txBody>
      </p:sp>
    </p:spTree>
    <p:extLst>
      <p:ext uri="{BB962C8B-B14F-4D97-AF65-F5344CB8AC3E}">
        <p14:creationId xmlns:p14="http://schemas.microsoft.com/office/powerpoint/2010/main" val="4036979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87889-45AB-1FB6-FA9A-B3F575BCBEB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9DF5EAEB-92BC-B358-18AB-198E17159C4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10BB56F8-899C-5967-C99B-D65A6F77A13A}"/>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1851AC9-9D2A-F178-1D7F-1CB4222E820C}"/>
              </a:ext>
            </a:extLst>
          </p:cNvPr>
          <p:cNvSpPr>
            <a:spLocks noGrp="1"/>
          </p:cNvSpPr>
          <p:nvPr>
            <p:ph type="sldNum" sz="quarter" idx="5"/>
          </p:nvPr>
        </p:nvSpPr>
        <p:spPr/>
        <p:txBody>
          <a:bodyPr/>
          <a:lstStyle/>
          <a:p>
            <a:fld id="{F7EBFB8C-BBFF-4397-A51C-1E92596422A9}" type="slidenum">
              <a:rPr lang="en-US" smtClean="0"/>
              <a:pPr/>
              <a:t>30</a:t>
            </a:fld>
            <a:endParaRPr lang="en-US" dirty="0"/>
          </a:p>
        </p:txBody>
      </p:sp>
    </p:spTree>
    <p:extLst>
      <p:ext uri="{BB962C8B-B14F-4D97-AF65-F5344CB8AC3E}">
        <p14:creationId xmlns:p14="http://schemas.microsoft.com/office/powerpoint/2010/main" val="4744611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DC82B-2DB7-3ED3-0FF8-78F335DDCF52}"/>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3D29BDEA-A3DF-7F92-ACB0-A8CAC4B0175F}"/>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3DA8D21D-1307-AEA1-D2BE-6AA06C9BDE2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81C0024-0706-5C59-9C45-7B069A795E92}"/>
              </a:ext>
            </a:extLst>
          </p:cNvPr>
          <p:cNvSpPr>
            <a:spLocks noGrp="1"/>
          </p:cNvSpPr>
          <p:nvPr>
            <p:ph type="sldNum" sz="quarter" idx="5"/>
          </p:nvPr>
        </p:nvSpPr>
        <p:spPr/>
        <p:txBody>
          <a:bodyPr/>
          <a:lstStyle/>
          <a:p>
            <a:fld id="{F7EBFB8C-BBFF-4397-A51C-1E92596422A9}" type="slidenum">
              <a:rPr lang="en-US" smtClean="0"/>
              <a:pPr/>
              <a:t>31</a:t>
            </a:fld>
            <a:endParaRPr lang="en-US" dirty="0"/>
          </a:p>
        </p:txBody>
      </p:sp>
    </p:spTree>
    <p:extLst>
      <p:ext uri="{BB962C8B-B14F-4D97-AF65-F5344CB8AC3E}">
        <p14:creationId xmlns:p14="http://schemas.microsoft.com/office/powerpoint/2010/main" val="1230062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F960B-B381-9530-77F7-EAD78687377D}"/>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792EBD0-8187-ABE9-E16B-F9DCEAE2D71B}"/>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FACEABCC-C6FB-3455-4AE4-882081418EF2}"/>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93B13E9-6B42-B726-692D-1996CD20A1C7}"/>
              </a:ext>
            </a:extLst>
          </p:cNvPr>
          <p:cNvSpPr>
            <a:spLocks noGrp="1"/>
          </p:cNvSpPr>
          <p:nvPr>
            <p:ph type="sldNum" sz="quarter" idx="5"/>
          </p:nvPr>
        </p:nvSpPr>
        <p:spPr/>
        <p:txBody>
          <a:bodyPr/>
          <a:lstStyle/>
          <a:p>
            <a:fld id="{F7EBFB8C-BBFF-4397-A51C-1E92596422A9}" type="slidenum">
              <a:rPr lang="en-US" smtClean="0"/>
              <a:pPr/>
              <a:t>32</a:t>
            </a:fld>
            <a:endParaRPr lang="en-US" dirty="0"/>
          </a:p>
        </p:txBody>
      </p:sp>
    </p:spTree>
    <p:extLst>
      <p:ext uri="{BB962C8B-B14F-4D97-AF65-F5344CB8AC3E}">
        <p14:creationId xmlns:p14="http://schemas.microsoft.com/office/powerpoint/2010/main" val="2035099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7EBFB8C-BBFF-4397-A51C-1E92596422A9}" type="slidenum">
              <a:rPr lang="en-US" smtClean="0"/>
              <a:pPr/>
              <a:t>20</a:t>
            </a:fld>
            <a:endParaRPr lang="en-US" dirty="0"/>
          </a:p>
        </p:txBody>
      </p:sp>
    </p:spTree>
    <p:extLst>
      <p:ext uri="{BB962C8B-B14F-4D97-AF65-F5344CB8AC3E}">
        <p14:creationId xmlns:p14="http://schemas.microsoft.com/office/powerpoint/2010/main" val="271942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B03A7D-4B9B-05C8-73BF-849190DFE7E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DBD3ABA-2E1A-94B7-0482-460AE3821A8C}"/>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4D8B6D97-E3E7-B179-790A-B0E726D3F4A5}"/>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3580287A-E522-E8E0-F3D2-B409DE245A84}"/>
              </a:ext>
            </a:extLst>
          </p:cNvPr>
          <p:cNvSpPr>
            <a:spLocks noGrp="1"/>
          </p:cNvSpPr>
          <p:nvPr>
            <p:ph type="sldNum" sz="quarter" idx="5"/>
          </p:nvPr>
        </p:nvSpPr>
        <p:spPr/>
        <p:txBody>
          <a:bodyPr/>
          <a:lstStyle/>
          <a:p>
            <a:fld id="{F7EBFB8C-BBFF-4397-A51C-1E92596422A9}" type="slidenum">
              <a:rPr lang="en-US" smtClean="0"/>
              <a:pPr/>
              <a:t>21</a:t>
            </a:fld>
            <a:endParaRPr lang="en-US" dirty="0"/>
          </a:p>
        </p:txBody>
      </p:sp>
    </p:spTree>
    <p:extLst>
      <p:ext uri="{BB962C8B-B14F-4D97-AF65-F5344CB8AC3E}">
        <p14:creationId xmlns:p14="http://schemas.microsoft.com/office/powerpoint/2010/main" val="3406848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198844-A953-C45F-360A-AD46059F6A1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0105DCD7-5866-C685-52BB-1BFE59627251}"/>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CB216867-8CE7-370E-5193-6E1BB5F6D7BC}"/>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F635A0BF-392C-31D5-8CB3-2DD14847F591}"/>
              </a:ext>
            </a:extLst>
          </p:cNvPr>
          <p:cNvSpPr>
            <a:spLocks noGrp="1"/>
          </p:cNvSpPr>
          <p:nvPr>
            <p:ph type="sldNum" sz="quarter" idx="5"/>
          </p:nvPr>
        </p:nvSpPr>
        <p:spPr/>
        <p:txBody>
          <a:bodyPr/>
          <a:lstStyle/>
          <a:p>
            <a:fld id="{F7EBFB8C-BBFF-4397-A51C-1E92596422A9}" type="slidenum">
              <a:rPr lang="en-US" smtClean="0"/>
              <a:pPr/>
              <a:t>22</a:t>
            </a:fld>
            <a:endParaRPr lang="en-US" dirty="0"/>
          </a:p>
        </p:txBody>
      </p:sp>
    </p:spTree>
    <p:extLst>
      <p:ext uri="{BB962C8B-B14F-4D97-AF65-F5344CB8AC3E}">
        <p14:creationId xmlns:p14="http://schemas.microsoft.com/office/powerpoint/2010/main" val="3424887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B7477-03E9-C2BF-5174-4102D5EA3A4A}"/>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84E1139-0DF9-62B0-64EA-A386336BCCA3}"/>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E240461-BC88-1002-B04B-670C8FCB169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CC95DF6B-8BFF-59BD-00FA-FE5CAA9AB073}"/>
              </a:ext>
            </a:extLst>
          </p:cNvPr>
          <p:cNvSpPr>
            <a:spLocks noGrp="1"/>
          </p:cNvSpPr>
          <p:nvPr>
            <p:ph type="sldNum" sz="quarter" idx="5"/>
          </p:nvPr>
        </p:nvSpPr>
        <p:spPr/>
        <p:txBody>
          <a:bodyPr/>
          <a:lstStyle/>
          <a:p>
            <a:fld id="{F7EBFB8C-BBFF-4397-A51C-1E92596422A9}" type="slidenum">
              <a:rPr lang="en-US" smtClean="0"/>
              <a:pPr/>
              <a:t>23</a:t>
            </a:fld>
            <a:endParaRPr lang="en-US" dirty="0"/>
          </a:p>
        </p:txBody>
      </p:sp>
    </p:spTree>
    <p:extLst>
      <p:ext uri="{BB962C8B-B14F-4D97-AF65-F5344CB8AC3E}">
        <p14:creationId xmlns:p14="http://schemas.microsoft.com/office/powerpoint/2010/main" val="4146053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388E8-1ED4-9A64-875B-0CB8A748C3FE}"/>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5ABA8D68-E380-3AA5-D342-5AD74BD7F776}"/>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E3D3F4B0-4863-879A-85D3-E4BAE2BECCD7}"/>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2C1F915F-31BE-F53A-CB20-C8191B6299D5}"/>
              </a:ext>
            </a:extLst>
          </p:cNvPr>
          <p:cNvSpPr>
            <a:spLocks noGrp="1"/>
          </p:cNvSpPr>
          <p:nvPr>
            <p:ph type="sldNum" sz="quarter" idx="5"/>
          </p:nvPr>
        </p:nvSpPr>
        <p:spPr/>
        <p:txBody>
          <a:bodyPr/>
          <a:lstStyle/>
          <a:p>
            <a:fld id="{F7EBFB8C-BBFF-4397-A51C-1E92596422A9}" type="slidenum">
              <a:rPr lang="en-US" smtClean="0"/>
              <a:pPr/>
              <a:t>24</a:t>
            </a:fld>
            <a:endParaRPr lang="en-US" dirty="0"/>
          </a:p>
        </p:txBody>
      </p:sp>
    </p:spTree>
    <p:extLst>
      <p:ext uri="{BB962C8B-B14F-4D97-AF65-F5344CB8AC3E}">
        <p14:creationId xmlns:p14="http://schemas.microsoft.com/office/powerpoint/2010/main" val="3133855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A8C0C-079C-999F-B10A-06F012FFF136}"/>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8A4D995A-A6E3-C790-8BBF-846BD9D0AA4D}"/>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6847EDF7-A8A4-245D-A36F-37C7C2D411A9}"/>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D567FCE9-F833-268A-BCF8-6DEA094E8847}"/>
              </a:ext>
            </a:extLst>
          </p:cNvPr>
          <p:cNvSpPr>
            <a:spLocks noGrp="1"/>
          </p:cNvSpPr>
          <p:nvPr>
            <p:ph type="sldNum" sz="quarter" idx="5"/>
          </p:nvPr>
        </p:nvSpPr>
        <p:spPr/>
        <p:txBody>
          <a:bodyPr/>
          <a:lstStyle/>
          <a:p>
            <a:fld id="{F7EBFB8C-BBFF-4397-A51C-1E92596422A9}" type="slidenum">
              <a:rPr lang="en-US" smtClean="0"/>
              <a:pPr/>
              <a:t>26</a:t>
            </a:fld>
            <a:endParaRPr lang="en-US" dirty="0"/>
          </a:p>
        </p:txBody>
      </p:sp>
    </p:spTree>
    <p:extLst>
      <p:ext uri="{BB962C8B-B14F-4D97-AF65-F5344CB8AC3E}">
        <p14:creationId xmlns:p14="http://schemas.microsoft.com/office/powerpoint/2010/main" val="4775500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69469-D231-645C-9C98-857E4B405A80}"/>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A59D946E-D7AE-288B-A29E-C35569D7ACA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54FE15B9-1823-17A3-DB14-0EFA5A231088}"/>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A673FCB2-9DE3-B623-D85E-8804F7BE3F29}"/>
              </a:ext>
            </a:extLst>
          </p:cNvPr>
          <p:cNvSpPr>
            <a:spLocks noGrp="1"/>
          </p:cNvSpPr>
          <p:nvPr>
            <p:ph type="sldNum" sz="quarter" idx="5"/>
          </p:nvPr>
        </p:nvSpPr>
        <p:spPr/>
        <p:txBody>
          <a:bodyPr/>
          <a:lstStyle/>
          <a:p>
            <a:fld id="{F7EBFB8C-BBFF-4397-A51C-1E92596422A9}" type="slidenum">
              <a:rPr lang="en-US" smtClean="0"/>
              <a:pPr/>
              <a:t>27</a:t>
            </a:fld>
            <a:endParaRPr lang="en-US" dirty="0"/>
          </a:p>
        </p:txBody>
      </p:sp>
    </p:spTree>
    <p:extLst>
      <p:ext uri="{BB962C8B-B14F-4D97-AF65-F5344CB8AC3E}">
        <p14:creationId xmlns:p14="http://schemas.microsoft.com/office/powerpoint/2010/main" val="21406254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BD17C-F99B-AF72-B4AD-F764E5620DC8}"/>
            </a:ext>
          </a:extLst>
        </p:cNvPr>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15D31BC5-F469-54BF-CFE1-6DFA18B4ED20}"/>
              </a:ext>
            </a:extLst>
          </p:cNvPr>
          <p:cNvSpPr>
            <a:spLocks noGrp="1" noRot="1" noChangeAspect="1"/>
          </p:cNvSpPr>
          <p:nvPr>
            <p:ph type="sldImg"/>
          </p:nvPr>
        </p:nvSpPr>
        <p:spPr/>
      </p:sp>
      <p:sp>
        <p:nvSpPr>
          <p:cNvPr id="3" name="Segnaposto note 2">
            <a:extLst>
              <a:ext uri="{FF2B5EF4-FFF2-40B4-BE49-F238E27FC236}">
                <a16:creationId xmlns:a16="http://schemas.microsoft.com/office/drawing/2014/main" id="{83478DAF-9F99-F1A9-40BE-CB1E3A05A4EF}"/>
              </a:ext>
            </a:extLst>
          </p:cNvPr>
          <p:cNvSpPr>
            <a:spLocks noGrp="1"/>
          </p:cNvSpPr>
          <p:nvPr>
            <p:ph type="body" idx="1"/>
          </p:nvPr>
        </p:nvSpPr>
        <p:spPr/>
        <p:txBody>
          <a:bodyPr/>
          <a:lstStyle/>
          <a:p>
            <a:endParaRPr lang="it-IT" dirty="0"/>
          </a:p>
        </p:txBody>
      </p:sp>
      <p:sp>
        <p:nvSpPr>
          <p:cNvPr id="4" name="Segnaposto numero diapositiva 3">
            <a:extLst>
              <a:ext uri="{FF2B5EF4-FFF2-40B4-BE49-F238E27FC236}">
                <a16:creationId xmlns:a16="http://schemas.microsoft.com/office/drawing/2014/main" id="{0BC6E15F-E16B-553E-DC64-F5DF4488F25F}"/>
              </a:ext>
            </a:extLst>
          </p:cNvPr>
          <p:cNvSpPr>
            <a:spLocks noGrp="1"/>
          </p:cNvSpPr>
          <p:nvPr>
            <p:ph type="sldNum" sz="quarter" idx="5"/>
          </p:nvPr>
        </p:nvSpPr>
        <p:spPr/>
        <p:txBody>
          <a:bodyPr/>
          <a:lstStyle/>
          <a:p>
            <a:fld id="{F7EBFB8C-BBFF-4397-A51C-1E92596422A9}" type="slidenum">
              <a:rPr lang="en-US" smtClean="0"/>
              <a:pPr/>
              <a:t>28</a:t>
            </a:fld>
            <a:endParaRPr lang="en-US" dirty="0"/>
          </a:p>
        </p:txBody>
      </p:sp>
    </p:spTree>
    <p:extLst>
      <p:ext uri="{BB962C8B-B14F-4D97-AF65-F5344CB8AC3E}">
        <p14:creationId xmlns:p14="http://schemas.microsoft.com/office/powerpoint/2010/main" val="2077345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4" name="Title 13"/>
          <p:cNvSpPr>
            <a:spLocks noGrp="1"/>
          </p:cNvSpPr>
          <p:nvPr>
            <p:ph type="ctrTitle"/>
          </p:nvPr>
        </p:nvSpPr>
        <p:spPr>
          <a:xfrm>
            <a:off x="1435608" y="435936"/>
            <a:ext cx="7406640" cy="1472184"/>
          </a:xfrm>
        </p:spPr>
        <p:txBody>
          <a:bodyPr anchor="b"/>
          <a:lstStyle>
            <a:lvl1pPr algn="l">
              <a:defRPr/>
            </a:lvl1pPr>
            <a:extLst/>
          </a:lstStyle>
          <a:p>
            <a:r>
              <a:rPr lang="it-IT" noProof="1"/>
              <a:t>Fare clic per modificare lo stile del titolo</a:t>
            </a:r>
            <a:endParaRPr lang="en-US" dirty="0"/>
          </a:p>
        </p:txBody>
      </p:sp>
      <p:sp>
        <p:nvSpPr>
          <p:cNvPr id="22" name="Subtitle 21"/>
          <p:cNvSpPr>
            <a:spLocks noGrp="1"/>
          </p:cNvSpPr>
          <p:nvPr>
            <p:ph type="subTitle" idx="1"/>
          </p:nvPr>
        </p:nvSpPr>
        <p:spPr>
          <a:xfrm>
            <a:off x="1432560" y="1850064"/>
            <a:ext cx="7406640" cy="1752600"/>
          </a:xfrm>
        </p:spPr>
        <p:txBody>
          <a:bodyPr/>
          <a:lstStyle>
            <a:lvl1pPr marL="7315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it-IT" noProof="1"/>
              <a:t>Fare clic per modificare lo stile del sottotitolo dello schema</a:t>
            </a:r>
            <a:endParaRPr lang="en-US" dirty="0"/>
          </a:p>
        </p:txBody>
      </p:sp>
      <p:sp>
        <p:nvSpPr>
          <p:cNvPr id="7" name="Date Placeholder 6"/>
          <p:cNvSpPr>
            <a:spLocks noGrp="1"/>
          </p:cNvSpPr>
          <p:nvPr>
            <p:ph type="dt" sz="half" idx="10"/>
          </p:nvPr>
        </p:nvSpPr>
        <p:spPr/>
        <p:txBody>
          <a:bodyPr/>
          <a:lstStyle/>
          <a:p>
            <a:fld id="{D80A4771-C6EF-4B99-81F4-D30BE4E017A0}" type="datetimeFigureOut">
              <a:rPr lang="en-US" smtClean="0"/>
              <a:pPr/>
              <a:t>5/10/2025</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990B41CA-569D-40E7-8E58-026C0338B2C8}" type="slidenum">
              <a:rPr lang="en-US" smtClean="0"/>
              <a:pPr/>
              <a:t>‹N›</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50000" t="50000" r="100000" b="1250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D80A4771-C6EF-4B99-81F4-D30BE4E017A0}"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1CA-569D-40E7-8E58-026C0338B2C8}"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lang="it-IT"/>
              <a:t>Fare clic per modificare lo stile del titolo</a:t>
            </a:r>
            <a:endParaRPr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80A4771-C6EF-4B99-81F4-D30BE4E017A0}"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1CA-569D-40E7-8E58-026C0338B2C8}"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D80A4771-C6EF-4B99-81F4-D30BE4E017A0}"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1CA-569D-40E7-8E58-026C0338B2C8}"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lang="it-IT"/>
              <a:t>Fare clic per modificare lo stile del titolo</a:t>
            </a:r>
            <a:endParaRPr lang="en-US" dirty="0"/>
          </a:p>
        </p:txBody>
      </p:sp>
      <p:sp>
        <p:nvSpPr>
          <p:cNvPr id="3" name="Text Placeholder 2"/>
          <p:cNvSpPr>
            <a:spLocks noGrp="1"/>
          </p:cNvSpPr>
          <p:nvPr>
            <p:ph type="body" idx="1"/>
          </p:nvPr>
        </p:nvSpPr>
        <p:spPr>
          <a:xfrm>
            <a:off x="2578392" y="1100138"/>
            <a:ext cx="6400800" cy="1509712"/>
          </a:xfrm>
        </p:spPr>
        <p:txBody>
          <a:bodyPr anchor="b"/>
          <a:lstStyle>
            <a:lvl1pPr marL="27432"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it-IT"/>
              <a:t>Fare clic per modificare stili del testo dello schema</a:t>
            </a:r>
          </a:p>
        </p:txBody>
      </p:sp>
      <p:sp>
        <p:nvSpPr>
          <p:cNvPr id="4" name="Date Placeholder 3"/>
          <p:cNvSpPr>
            <a:spLocks noGrp="1"/>
          </p:cNvSpPr>
          <p:nvPr>
            <p:ph type="dt" sz="half" idx="10"/>
          </p:nvPr>
        </p:nvSpPr>
        <p:spPr/>
        <p:txBody>
          <a:bodyPr/>
          <a:lstStyle/>
          <a:p>
            <a:fld id="{D80A4771-C6EF-4B99-81F4-D30BE4E017A0}" type="datetimeFigureOut">
              <a:rPr lang="en-US" smtClean="0"/>
              <a:pPr/>
              <a:t>5/10/2025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0B41CA-569D-40E7-8E58-026C0338B2C8}" type="slidenum">
              <a:rPr lang="en-US" smtClean="0"/>
              <a:pPr/>
              <a:t>‹N›</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50000" t="50000" r="100000" b="1250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ue contenuti">
    <p:spTree>
      <p:nvGrpSpPr>
        <p:cNvPr id="1" name=""/>
        <p:cNvGrpSpPr/>
        <p:nvPr/>
      </p:nvGrpSpPr>
      <p:grpSpPr>
        <a:xfrm>
          <a:off x="0" y="0"/>
          <a:ext cx="0" cy="0"/>
          <a:chOff x="0" y="0"/>
          <a:chExt cx="0" cy="0"/>
        </a:xfrm>
      </p:grpSpPr>
      <p:sp>
        <p:nvSpPr>
          <p:cNvPr id="9" name="Pie 8"/>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Oval 9"/>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85000" t="100000" r="1000000" b="30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Rectangle 11"/>
          <p:cNvSpPr/>
          <p:nvPr/>
        </p:nvSpPr>
        <p:spPr>
          <a:xfrm>
            <a:off x="1033974" y="-54"/>
            <a:ext cx="8131127"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Title 1"/>
          <p:cNvSpPr>
            <a:spLocks noGrp="1"/>
          </p:cNvSpPr>
          <p:nvPr>
            <p:ph type="title"/>
          </p:nvPr>
        </p:nvSpPr>
        <p:spPr>
          <a:xfrm>
            <a:off x="1435608" y="274320"/>
            <a:ext cx="7498080" cy="1143000"/>
          </a:xfrm>
        </p:spPr>
        <p:txBody>
          <a:bodyPr/>
          <a:lstStyle/>
          <a:p>
            <a:r>
              <a:rPr lang="it-IT"/>
              <a:t>Fare clic per modificare lo stile del titolo</a:t>
            </a:r>
            <a:endParaRPr lang="en-US" dirty="0"/>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D80A4771-C6EF-4B99-81F4-D30BE4E017A0}"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B41CA-569D-40E7-8E58-026C0338B2C8}"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lang="it-IT"/>
              <a:t>Fare clic per modificare lo stile del titolo</a:t>
            </a:r>
            <a:endParaRPr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283464"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it-IT"/>
              <a:t>Fare clic per modificare stili del testo dello schema</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283464"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a:r>
              <a:rPr lang="it-IT"/>
              <a:t>Fare clic per modificare stili del testo dello schema</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D80A4771-C6EF-4B99-81F4-D30BE4E017A0}" type="datetimeFigureOut">
              <a:rPr lang="en-US" smtClean="0"/>
              <a:pPr/>
              <a:t>5/10/2025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0B41CA-569D-40E7-8E58-026C0338B2C8}"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lang="it-IT"/>
              <a:t>Fare clic per modificare lo stile del titolo</a:t>
            </a:r>
            <a:endParaRPr lang="en-US" dirty="0"/>
          </a:p>
        </p:txBody>
      </p:sp>
      <p:sp>
        <p:nvSpPr>
          <p:cNvPr id="3" name="Date Placeholder 2"/>
          <p:cNvSpPr>
            <a:spLocks noGrp="1"/>
          </p:cNvSpPr>
          <p:nvPr>
            <p:ph type="dt" sz="half" idx="10"/>
          </p:nvPr>
        </p:nvSpPr>
        <p:spPr/>
        <p:txBody>
          <a:bodyPr/>
          <a:lstStyle/>
          <a:p>
            <a:fld id="{D80A4771-C6EF-4B99-81F4-D30BE4E017A0}" type="datetimeFigureOut">
              <a:rPr lang="en-US" smtClean="0"/>
              <a:pPr/>
              <a:t>5/10/2025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0B41CA-569D-40E7-8E58-026C0338B2C8}"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2" name="Date Placeholder 1"/>
          <p:cNvSpPr>
            <a:spLocks noGrp="1"/>
          </p:cNvSpPr>
          <p:nvPr>
            <p:ph type="dt" sz="half" idx="10"/>
          </p:nvPr>
        </p:nvSpPr>
        <p:spPr/>
        <p:txBody>
          <a:bodyPr/>
          <a:lstStyle/>
          <a:p>
            <a:fld id="{D80A4771-C6EF-4B99-81F4-D30BE4E017A0}" type="datetimeFigureOut">
              <a:rPr lang="en-US" smtClean="0"/>
              <a:pPr/>
              <a:t>5/10/2025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0B41CA-569D-40E7-8E58-026C0338B2C8}" type="slidenum">
              <a:rPr lang="en-US" smtClean="0"/>
              <a:pPr/>
              <a:t>‹N›</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810000" cy="1162050"/>
          </a:xfrm>
          <a:ln>
            <a:noFill/>
          </a:ln>
        </p:spPr>
        <p:txBody>
          <a:bodyPr anchor="b"/>
          <a:lstStyle>
            <a:lvl1pPr algn="l">
              <a:lnSpc>
                <a:spcPts val="2000"/>
              </a:lnSpc>
              <a:buNone/>
              <a:defRPr sz="2200" b="1" cap="all" baseline="0"/>
            </a:lvl1pPr>
            <a:extLst/>
          </a:lstStyle>
          <a:p>
            <a:r>
              <a:rPr lang="it-IT"/>
              <a:t>Fare clic per modificare lo stile del titolo</a:t>
            </a:r>
            <a:endParaRPr lang="en-US" dirty="0"/>
          </a:p>
        </p:txBody>
      </p:sp>
      <p:sp>
        <p:nvSpPr>
          <p:cNvPr id="3" name="Text Placeholder 2"/>
          <p:cNvSpPr>
            <a:spLocks noGrp="1"/>
          </p:cNvSpPr>
          <p:nvPr>
            <p:ph type="body" idx="2"/>
          </p:nvPr>
        </p:nvSpPr>
        <p:spPr>
          <a:xfrm>
            <a:off x="457200" y="1435100"/>
            <a:ext cx="3810000" cy="698500"/>
          </a:xfrm>
        </p:spPr>
        <p:txBody>
          <a:bodyPr/>
          <a:lstStyle>
            <a:lvl1pPr marL="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a:r>
              <a:rPr lang="it-IT"/>
              <a:t>Fare clic per modificare stili del testo dello schema</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D80A4771-C6EF-4B99-81F4-D30BE4E017A0}"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B41CA-569D-40E7-8E58-026C0338B2C8}"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lang="it-IT"/>
              <a:t>Fare clic per modificare lo stile del titolo</a:t>
            </a:r>
            <a:endParaRPr lang="en-US" dirty="0"/>
          </a:p>
        </p:txBody>
      </p:sp>
      <p:sp>
        <p:nvSpPr>
          <p:cNvPr id="5" name="Date Placeholder 4"/>
          <p:cNvSpPr>
            <a:spLocks noGrp="1"/>
          </p:cNvSpPr>
          <p:nvPr>
            <p:ph type="dt" sz="half" idx="10"/>
          </p:nvPr>
        </p:nvSpPr>
        <p:spPr/>
        <p:txBody>
          <a:bodyPr/>
          <a:lstStyle/>
          <a:p>
            <a:fld id="{D80A4771-C6EF-4B99-81F4-D30BE4E017A0}" type="datetimeFigureOut">
              <a:rPr lang="en-US" smtClean="0"/>
              <a:pPr/>
              <a:t>5/10/2025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0B41CA-569D-40E7-8E58-026C0338B2C8}" type="slidenum">
              <a:rPr lang="en-US" smtClean="0"/>
              <a:pPr/>
              <a:t>‹N›</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0">
            <a:bevelT w="25400" h="19050"/>
            <a:contourClr>
              <a:srgbClr val="969696"/>
            </a:contourClr>
          </a:sp3d>
        </p:spPr>
        <p:txBody>
          <a:bodyPr lIns="91440" tIns="274320" rtlCol="0" anchor="t">
            <a:normAutofit/>
          </a:bodyPr>
          <a:lstStyle/>
          <a:p>
            <a:pPr marL="0" indent="-283464" algn="l" rtl="0" latinLnBrk="0">
              <a:lnSpc>
                <a:spcPts val="3000"/>
              </a:lnSpc>
              <a:spcBef>
                <a:spcPts val="600"/>
              </a:spcBef>
              <a:buClr>
                <a:schemeClr val="accent1"/>
              </a:buClr>
              <a:buSzPct val="80000"/>
              <a:buFont typeface="Wingdings 2"/>
              <a:buNone/>
            </a:pPr>
            <a:endParaRPr lang="en-US" sz="3200" kern="1200">
              <a:solidFill>
                <a:schemeClr val="tx1"/>
              </a:solidFill>
              <a:latin typeface="+mn-lt"/>
              <a:ea typeface="+mn-ea"/>
              <a:cs typeface="+mn-cs"/>
            </a:endParaRPr>
          </a:p>
        </p:txBody>
      </p:sp>
      <p:sp>
        <p:nvSpPr>
          <p:cNvPr id="3" name="Shape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a:r>
              <a:rPr lang="it-IT"/>
              <a:t>Fare clic sull'icona per inserire un'immagine</a:t>
            </a:r>
            <a:endParaRPr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dirty="0"/>
          </a:p>
        </p:txBody>
      </p:sp>
      <p:sp>
        <p:nvSpPr>
          <p:cNvPr id="4" name="Text Placeholder 3"/>
          <p:cNvSpPr>
            <a:spLocks noGrp="1"/>
          </p:cNvSpPr>
          <p:nvPr>
            <p:ph type="body" sz="half" idx="2"/>
          </p:nvPr>
        </p:nvSpPr>
        <p:spPr>
          <a:xfrm>
            <a:off x="838200" y="4800600"/>
            <a:ext cx="4419600" cy="762000"/>
          </a:xfrm>
        </p:spPr>
        <p:txBody>
          <a:bodyP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a:r>
              <a:rPr lang="it-IT"/>
              <a:t>Fare clic per modificare stili del testo dello schema</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85000" t="100000" r="1000000" b="30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lang="it-IT" noProof="1"/>
              <a:t>Fare clic per modificare lo stile del titolo</a:t>
            </a:r>
            <a:endParaRPr lang="en-US" dirty="0"/>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a:r>
              <a:rPr lang="it-IT" noProof="1"/>
              <a:t>Fare clic per modificare stili del testo dello schema</a:t>
            </a:r>
          </a:p>
          <a:p>
            <a:pPr lvl="1"/>
            <a:r>
              <a:rPr lang="it-IT" noProof="1"/>
              <a:t>Secondo livello</a:t>
            </a:r>
          </a:p>
          <a:p>
            <a:pPr lvl="2"/>
            <a:r>
              <a:rPr lang="it-IT" noProof="1"/>
              <a:t>Terzo livello</a:t>
            </a:r>
          </a:p>
          <a:p>
            <a:pPr lvl="3"/>
            <a:r>
              <a:rPr lang="it-IT" noProof="1"/>
              <a:t>Quarto livello</a:t>
            </a:r>
          </a:p>
          <a:p>
            <a:pPr lvl="4"/>
            <a:r>
              <a:rPr lang="it-IT" noProof="1"/>
              <a:t>Quinto livello</a:t>
            </a:r>
            <a:endParaRPr lang="en-US" dirty="0"/>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a:defRPr sz="1200">
                <a:solidFill>
                  <a:schemeClr val="bg2">
                    <a:shade val="50000"/>
                    <a:satMod val="200000"/>
                  </a:schemeClr>
                </a:solidFill>
              </a:defRPr>
            </a:lvl1pPr>
            <a:extLst/>
          </a:lstStyle>
          <a:p>
            <a:pPr algn="r"/>
            <a:fld id="{D80A4771-C6EF-4B99-81F4-D30BE4E017A0}" type="datetimeFigureOut">
              <a:rPr lang="en-US" smtClean="0"/>
              <a:pPr algn="r"/>
              <a:t>5/10/2025</a:t>
            </a:fld>
            <a:endParaRPr lang="en-US" sz="1200">
              <a:solidFill>
                <a:schemeClr val="bg2">
                  <a:shade val="50000"/>
                </a:schemeClr>
              </a:solidFill>
            </a:endParaRPr>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a:defRPr sz="1200">
                <a:solidFill>
                  <a:schemeClr val="bg2">
                    <a:shade val="50000"/>
                    <a:satMod val="200000"/>
                  </a:schemeClr>
                </a:solidFill>
                <a:effectLst/>
              </a:defRPr>
            </a:lvl1pPr>
            <a:extLst/>
          </a:lstStyle>
          <a:p>
            <a:endParaRPr lang="en-US" sz="1200">
              <a:solidFill>
                <a:schemeClr val="bg2">
                  <a:shade val="50000"/>
                </a:schemeClr>
              </a:solidFill>
              <a:effectLst/>
            </a:endParaRPr>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a:defRPr sz="1200">
                <a:solidFill>
                  <a:schemeClr val="bg2">
                    <a:shade val="50000"/>
                    <a:satMod val="200000"/>
                  </a:schemeClr>
                </a:solidFill>
                <a:effectLst/>
              </a:defRPr>
            </a:lvl1pPr>
            <a:extLst/>
          </a:lstStyle>
          <a:p>
            <a:pPr algn="ctr"/>
            <a:fld id="{990B41CA-569D-40E7-8E58-026C0338B2C8}" type="slidenum">
              <a:rPr lang="en-US" smtClean="0"/>
              <a:pPr algn="ctr"/>
              <a:t>‹N›</a:t>
            </a:fld>
            <a:endParaRPr lang="en-US" sz="1200">
              <a:solidFill>
                <a:schemeClr val="bg2">
                  <a:shade val="50000"/>
                </a:schemeClr>
              </a:solidFill>
              <a:effectLst/>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sz="44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ts val="3000"/>
        </a:lnSpc>
        <a:spcBef>
          <a:spcPts val="600"/>
        </a:spcBef>
        <a:buClr>
          <a:schemeClr val="accent1"/>
        </a:buClr>
        <a:buSzPct val="80000"/>
        <a:buFont typeface="Wingdings 2"/>
        <a:buChar char=""/>
        <a:defRPr sz="3200" kern="1200">
          <a:solidFill>
            <a:schemeClr val="tx1"/>
          </a:solidFill>
          <a:latin typeface="+mn-lt"/>
          <a:ea typeface="+mn-ea"/>
          <a:cs typeface="+mn-cs"/>
        </a:defRPr>
      </a:lvl1pPr>
      <a:lvl2pPr marL="640080" indent="-237744" algn="l" rtl="0" eaLnBrk="1" latinLnBrk="0" hangingPunct="1">
        <a:lnSpc>
          <a:spcPts val="3000"/>
        </a:lnSpc>
        <a:spcBef>
          <a:spcPts val="550"/>
        </a:spcBef>
        <a:buClr>
          <a:schemeClr val="accent1"/>
        </a:buClr>
        <a:buFont typeface="Verdana"/>
        <a:buChar char="◦"/>
        <a:defRPr sz="2800" kern="1200">
          <a:solidFill>
            <a:schemeClr val="tx1"/>
          </a:solidFill>
          <a:latin typeface="+mn-lt"/>
          <a:ea typeface="+mn-ea"/>
          <a:cs typeface="+mn-cs"/>
        </a:defRPr>
      </a:lvl2pPr>
      <a:lvl3pPr marL="886968" indent="-228600" algn="l" rtl="0" eaLnBrk="1" latinLnBrk="0" hangingPunct="1">
        <a:lnSpc>
          <a:spcPts val="2800"/>
        </a:lnSpc>
        <a:spcBef>
          <a:spcPct val="20000"/>
        </a:spcBef>
        <a:buClr>
          <a:schemeClr val="accent2"/>
        </a:buClr>
        <a:buFont typeface="Wingdings 2"/>
        <a:buChar char=""/>
        <a:defRPr sz="2400" kern="1200">
          <a:solidFill>
            <a:schemeClr val="tx1"/>
          </a:solidFill>
          <a:latin typeface="+mn-lt"/>
          <a:ea typeface="+mn-ea"/>
          <a:cs typeface="+mn-cs"/>
        </a:defRPr>
      </a:lvl3pPr>
      <a:lvl4pPr marL="1097280" indent="-173736" algn="l" rtl="0" eaLnBrk="1" latinLnBrk="0" hangingPunct="1">
        <a:spcBef>
          <a:spcPct val="20000"/>
        </a:spcBef>
        <a:buClr>
          <a:schemeClr val="accent3"/>
        </a:buClr>
        <a:buFont typeface="Wingdings 2"/>
        <a:buChar char=""/>
        <a:defRPr sz="2000" kern="1200">
          <a:solidFill>
            <a:schemeClr val="tx1"/>
          </a:solidFill>
          <a:latin typeface="+mn-lt"/>
          <a:ea typeface="+mn-ea"/>
          <a:cs typeface="+mn-cs"/>
        </a:defRPr>
      </a:lvl4pPr>
      <a:lvl5pPr marL="1298448" indent="-182880" algn="l" rtl="0" eaLnBrk="1" latinLnBrk="0" hangingPunct="1">
        <a:spcBef>
          <a:spcPct val="20000"/>
        </a:spcBef>
        <a:buClr>
          <a:schemeClr val="accent4"/>
        </a:buClr>
        <a:buFont typeface="Wingdings 2"/>
        <a:buChar char=""/>
        <a:defRPr sz="2000" kern="1200">
          <a:solidFill>
            <a:schemeClr val="tx1"/>
          </a:solidFill>
          <a:latin typeface="+mn-lt"/>
          <a:ea typeface="+mn-ea"/>
          <a:cs typeface="+mn-cs"/>
        </a:defRPr>
      </a:lvl5pPr>
      <a:lvl6pPr marL="1508760" indent="-182880" algn="l" rtl="0" eaLnBrk="1" latinLnBrk="0" hangingPunct="1">
        <a:spcBef>
          <a:spcPct val="20000"/>
        </a:spcBef>
        <a:buClr>
          <a:schemeClr val="accent5"/>
        </a:buClr>
        <a:buFont typeface="Wingdings 2"/>
        <a:buChar char=""/>
        <a:defRPr sz="2000" kern="1200">
          <a:solidFill>
            <a:schemeClr val="tx1"/>
          </a:solidFill>
          <a:latin typeface="+mn-lt"/>
          <a:ea typeface="+mn-ea"/>
          <a:cs typeface="+mn-cs"/>
        </a:defRPr>
      </a:lvl6pPr>
      <a:lvl7pPr marL="171907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7pPr>
      <a:lvl8pPr marL="1920240"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8pPr>
      <a:lvl9pPr marL="2130552" indent="-182880" algn="l" rtl="0" eaLnBrk="1" latinLnBrk="0" hangingPunct="1">
        <a:spcBef>
          <a:spcPct val="20000"/>
        </a:spcBef>
        <a:buClr>
          <a:schemeClr val="accent6"/>
        </a:buClr>
        <a:buFont typeface="Wingdings 2"/>
        <a:buChar char=""/>
        <a:defRPr sz="2000" kern="1200">
          <a:solidFill>
            <a:schemeClr val="tx1"/>
          </a:solidFill>
          <a:latin typeface="+mn-lt"/>
          <a:ea typeface="+mn-ea"/>
          <a:cs typeface="+mn-cs"/>
        </a:defRPr>
      </a:lvl9pPr>
      <a:extLst/>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portal.azure.com/#cloudshel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47664" y="332656"/>
            <a:ext cx="7406640" cy="1472184"/>
          </a:xfrm>
        </p:spPr>
        <p:txBody>
          <a:bodyPr>
            <a:noAutofit/>
          </a:bodyPr>
          <a:lstStyle/>
          <a:p>
            <a:r>
              <a:rPr lang="it-IT" sz="4000" dirty="0"/>
              <a:t>Simulazione Digital Twin</a:t>
            </a:r>
          </a:p>
        </p:txBody>
      </p:sp>
      <p:sp>
        <p:nvSpPr>
          <p:cNvPr id="3" name="Subtitle 2"/>
          <p:cNvSpPr>
            <a:spLocks noGrp="1"/>
          </p:cNvSpPr>
          <p:nvPr>
            <p:ph type="subTitle" idx="1"/>
          </p:nvPr>
        </p:nvSpPr>
        <p:spPr>
          <a:xfrm>
            <a:off x="1547664" y="3429000"/>
            <a:ext cx="7406640" cy="1752600"/>
          </a:xfrm>
        </p:spPr>
        <p:txBody>
          <a:bodyPr>
            <a:normAutofit fontScale="85000" lnSpcReduction="10000"/>
          </a:bodyPr>
          <a:lstStyle/>
          <a:p>
            <a:r>
              <a:rPr lang="it-IT" sz="2800" dirty="0"/>
              <a:t>Università di Catania </a:t>
            </a:r>
          </a:p>
          <a:p>
            <a:r>
              <a:rPr lang="it-IT" sz="2800" dirty="0"/>
              <a:t>Dipartimento di Ingegneria Elettrica Elettronica e Informatica </a:t>
            </a:r>
          </a:p>
          <a:p>
            <a:r>
              <a:rPr lang="it-IT" sz="2800" dirty="0"/>
              <a:t>E-mail: mircoarcangelo.antona@phd.unict.it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E72D8-9F19-D55F-B7D2-E5CFE5B28A72}"/>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7990B43-2D76-45FB-69B8-C0A9A6F484C6}"/>
              </a:ext>
            </a:extLst>
          </p:cNvPr>
          <p:cNvSpPr>
            <a:spLocks noGrp="1"/>
          </p:cNvSpPr>
          <p:nvPr>
            <p:ph type="title"/>
          </p:nvPr>
        </p:nvSpPr>
        <p:spPr/>
        <p:txBody>
          <a:bodyPr/>
          <a:lstStyle/>
          <a:p>
            <a:r>
              <a:rPr lang="it-IT" sz="4000" dirty="0"/>
              <a:t>Risorse di archiviazione</a:t>
            </a:r>
          </a:p>
        </p:txBody>
      </p:sp>
      <p:sp>
        <p:nvSpPr>
          <p:cNvPr id="3" name="Segnaposto contenuto 2">
            <a:extLst>
              <a:ext uri="{FF2B5EF4-FFF2-40B4-BE49-F238E27FC236}">
                <a16:creationId xmlns:a16="http://schemas.microsoft.com/office/drawing/2014/main" id="{3BF82BD5-890A-AD32-6B29-E2161788B173}"/>
              </a:ext>
            </a:extLst>
          </p:cNvPr>
          <p:cNvSpPr>
            <a:spLocks noGrp="1"/>
          </p:cNvSpPr>
          <p:nvPr>
            <p:ph idx="1"/>
          </p:nvPr>
        </p:nvSpPr>
        <p:spPr>
          <a:xfrm>
            <a:off x="1115616" y="1132608"/>
            <a:ext cx="7498080" cy="3328264"/>
          </a:xfrm>
        </p:spPr>
        <p:txBody>
          <a:bodyPr>
            <a:noAutofit/>
          </a:bodyPr>
          <a:lstStyle/>
          <a:p>
            <a:pPr marL="425196" indent="-342900">
              <a:buFont typeface="+mj-lt"/>
              <a:buAutoNum type="arabicPeriod" startAt="4"/>
            </a:pPr>
            <a:r>
              <a:rPr lang="it-IT" sz="1600" dirty="0">
                <a:solidFill>
                  <a:sysClr val="windowText" lastClr="000000">
                    <a:lumMod val="75000"/>
                    <a:lumOff val="25000"/>
                  </a:sysClr>
                </a:solidFill>
                <a:latin typeface="Trebuchet MS" panose="020B0603020202020204"/>
              </a:rPr>
              <a:t>Eseguire il comando seguente per configurare CORS per l'account di archiviazione. Questa operazione sarà necessaria per 3D Scenes Studio per accedere al contenitore di archiviazione. Il comando contiene un segnaposto per il nome dell'account di archiviazione. </a:t>
            </a:r>
          </a:p>
          <a:p>
            <a:pPr marL="356616" lvl="1" indent="0">
              <a:buNone/>
            </a:pPr>
            <a:r>
              <a:rPr lang="en-US" sz="1600" dirty="0" err="1">
                <a:solidFill>
                  <a:schemeClr val="accent1"/>
                </a:solidFill>
                <a:latin typeface="Trebuchet MS" panose="020B0603020202020204"/>
              </a:rPr>
              <a:t>az</a:t>
            </a:r>
            <a:r>
              <a:rPr lang="en-US" sz="1600" dirty="0">
                <a:solidFill>
                  <a:schemeClr val="accent1"/>
                </a:solidFill>
                <a:latin typeface="Trebuchet MS" panose="020B0603020202020204"/>
              </a:rPr>
              <a:t> storage </a:t>
            </a:r>
            <a:r>
              <a:rPr lang="en-US" sz="1600" dirty="0" err="1">
                <a:solidFill>
                  <a:schemeClr val="accent1"/>
                </a:solidFill>
                <a:latin typeface="Trebuchet MS" panose="020B0603020202020204"/>
              </a:rPr>
              <a:t>cors</a:t>
            </a:r>
            <a:r>
              <a:rPr lang="en-US" sz="1600" dirty="0">
                <a:solidFill>
                  <a:schemeClr val="accent1"/>
                </a:solidFill>
                <a:latin typeface="Trebuchet MS" panose="020B0603020202020204"/>
              </a:rPr>
              <a:t> add --services b --methods GET OPTIONS POST PUT --origins https://explorer.digitaltwins.azure.net --allowed-headers Authorization x-</a:t>
            </a:r>
            <a:r>
              <a:rPr lang="en-US" sz="1600" dirty="0" err="1">
                <a:solidFill>
                  <a:schemeClr val="accent1"/>
                </a:solidFill>
                <a:latin typeface="Trebuchet MS" panose="020B0603020202020204"/>
              </a:rPr>
              <a:t>ms</a:t>
            </a:r>
            <a:r>
              <a:rPr lang="en-US" sz="1600" dirty="0">
                <a:solidFill>
                  <a:schemeClr val="accent1"/>
                </a:solidFill>
                <a:latin typeface="Trebuchet MS" panose="020B0603020202020204"/>
              </a:rPr>
              <a:t>-version x-</a:t>
            </a:r>
            <a:r>
              <a:rPr lang="en-US" sz="1600" dirty="0" err="1">
                <a:solidFill>
                  <a:schemeClr val="accent1"/>
                </a:solidFill>
                <a:latin typeface="Trebuchet MS" panose="020B0603020202020204"/>
              </a:rPr>
              <a:t>ms</a:t>
            </a:r>
            <a:r>
              <a:rPr lang="en-US" sz="1600" dirty="0">
                <a:solidFill>
                  <a:schemeClr val="accent1"/>
                </a:solidFill>
                <a:latin typeface="Trebuchet MS" panose="020B0603020202020204"/>
              </a:rPr>
              <a:t>-blob-type --account-name &lt;your-storage-account&gt;</a:t>
            </a:r>
          </a:p>
          <a:p>
            <a:pPr marL="356616" lvl="1" indent="0">
              <a:buNone/>
            </a:pPr>
            <a:endParaRPr lang="en-US" sz="1600" dirty="0">
              <a:solidFill>
                <a:schemeClr val="accent1"/>
              </a:solidFill>
              <a:latin typeface="Trebuchet MS" panose="020B0603020202020204"/>
            </a:endParaRPr>
          </a:p>
          <a:p>
            <a:pPr marL="356616" lvl="1" indent="0">
              <a:buNone/>
            </a:pPr>
            <a:endParaRPr lang="en-US" sz="1600" dirty="0">
              <a:solidFill>
                <a:schemeClr val="accent1"/>
              </a:solidFill>
              <a:latin typeface="Trebuchet MS" panose="020B0603020202020204"/>
            </a:endParaRPr>
          </a:p>
        </p:txBody>
      </p:sp>
      <p:sp>
        <p:nvSpPr>
          <p:cNvPr id="5" name="CasellaDiTesto 4">
            <a:extLst>
              <a:ext uri="{FF2B5EF4-FFF2-40B4-BE49-F238E27FC236}">
                <a16:creationId xmlns:a16="http://schemas.microsoft.com/office/drawing/2014/main" id="{991F1AF5-5836-7019-1B28-846B205123EE}"/>
              </a:ext>
            </a:extLst>
          </p:cNvPr>
          <p:cNvSpPr txBox="1"/>
          <p:nvPr/>
        </p:nvSpPr>
        <p:spPr>
          <a:xfrm>
            <a:off x="1115616" y="3912206"/>
            <a:ext cx="7698974" cy="2813271"/>
          </a:xfrm>
          <a:prstGeom prst="rect">
            <a:avLst/>
          </a:prstGeom>
          <a:noFill/>
        </p:spPr>
        <p:txBody>
          <a:bodyPr wrap="square">
            <a:spAutoFit/>
          </a:bodyPr>
          <a:lstStyle/>
          <a:p>
            <a:pPr marL="425196" indent="-342900">
              <a:lnSpc>
                <a:spcPts val="3000"/>
              </a:lnSpc>
              <a:spcBef>
                <a:spcPts val="600"/>
              </a:spcBef>
              <a:buClr>
                <a:schemeClr val="accent1"/>
              </a:buClr>
              <a:buSzPct val="80000"/>
              <a:buFont typeface="+mj-lt"/>
              <a:buAutoNum type="arabicPeriod" startAt="5"/>
            </a:pPr>
            <a:r>
              <a:rPr lang="it-IT" sz="1600" dirty="0">
                <a:solidFill>
                  <a:sysClr val="windowText" lastClr="000000">
                    <a:lumMod val="75000"/>
                    <a:lumOff val="25000"/>
                  </a:sysClr>
                </a:solidFill>
                <a:latin typeface="Trebuchet MS" panose="020B0603020202020204"/>
              </a:rPr>
              <a:t>Eseguire il comando seguente per creare un contenitore privato nell'account di archiviazione. I file di 3D Scenes Studio verranno archiviati qui. Il comando contiene un segnaposto che consente di immettere un nome per il contenitore di archiviazione e un segnaposto per il nome dell'account di archiviazione.</a:t>
            </a:r>
          </a:p>
          <a:p>
            <a:pPr marL="539496" lvl="1">
              <a:lnSpc>
                <a:spcPts val="3000"/>
              </a:lnSpc>
              <a:spcBef>
                <a:spcPts val="600"/>
              </a:spcBef>
              <a:buClr>
                <a:schemeClr val="accent1"/>
              </a:buClr>
              <a:buSzPct val="80000"/>
            </a:pPr>
            <a:r>
              <a:rPr lang="en-US" sz="1600" dirty="0" err="1">
                <a:solidFill>
                  <a:schemeClr val="accent1"/>
                </a:solidFill>
                <a:latin typeface="Trebuchet MS" panose="020B0603020202020204"/>
              </a:rPr>
              <a:t>az</a:t>
            </a:r>
            <a:r>
              <a:rPr lang="en-US" sz="1600" dirty="0">
                <a:solidFill>
                  <a:schemeClr val="accent1"/>
                </a:solidFill>
                <a:latin typeface="Trebuchet MS" panose="020B0603020202020204"/>
              </a:rPr>
              <a:t> storage container create --name &lt;name-for-your-container&gt; --public-access off --account-name &lt;your-storage-account&gt; </a:t>
            </a:r>
          </a:p>
        </p:txBody>
      </p:sp>
    </p:spTree>
    <p:extLst>
      <p:ext uri="{BB962C8B-B14F-4D97-AF65-F5344CB8AC3E}">
        <p14:creationId xmlns:p14="http://schemas.microsoft.com/office/powerpoint/2010/main" val="1148282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0D584F-9718-62E4-5C55-992056F823E5}"/>
              </a:ext>
            </a:extLst>
          </p:cNvPr>
          <p:cNvSpPr>
            <a:spLocks noGrp="1"/>
          </p:cNvSpPr>
          <p:nvPr>
            <p:ph type="title"/>
          </p:nvPr>
        </p:nvSpPr>
        <p:spPr/>
        <p:txBody>
          <a:bodyPr/>
          <a:lstStyle/>
          <a:p>
            <a:r>
              <a:rPr lang="it-IT" sz="4000" dirty="0"/>
              <a:t>Ambiente 3D Scenes Studio </a:t>
            </a:r>
          </a:p>
        </p:txBody>
      </p:sp>
      <p:sp>
        <p:nvSpPr>
          <p:cNvPr id="3" name="Segnaposto contenuto 2">
            <a:extLst>
              <a:ext uri="{FF2B5EF4-FFF2-40B4-BE49-F238E27FC236}">
                <a16:creationId xmlns:a16="http://schemas.microsoft.com/office/drawing/2014/main" id="{0E7FE81F-D720-EE43-457A-D72B1DD90546}"/>
              </a:ext>
            </a:extLst>
          </p:cNvPr>
          <p:cNvSpPr>
            <a:spLocks noGrp="1"/>
          </p:cNvSpPr>
          <p:nvPr>
            <p:ph idx="1"/>
          </p:nvPr>
        </p:nvSpPr>
        <p:spPr>
          <a:xfrm>
            <a:off x="1246049" y="1252699"/>
            <a:ext cx="7498080" cy="2341240"/>
          </a:xfrm>
        </p:spPr>
        <p:txBody>
          <a:bodyPr/>
          <a:lstStyle/>
          <a:p>
            <a:pPr marL="82296" indent="0">
              <a:buNone/>
            </a:pPr>
            <a:r>
              <a:rPr lang="it-IT" sz="1600" dirty="0">
                <a:solidFill>
                  <a:sysClr val="windowText" lastClr="000000">
                    <a:lumMod val="75000"/>
                    <a:lumOff val="25000"/>
                  </a:sysClr>
                </a:solidFill>
                <a:latin typeface="Trebuchet MS" panose="020B0603020202020204"/>
              </a:rPr>
              <a:t>Creiamo una scena e personalizzata per il grafico di esempio presente nell'istanza di Gemelli digitali di Azure.</a:t>
            </a: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Passare a 3D Scenes Studio. Lo studio verrà aperto, connesso all'istanza di Gemelli digitali di Azure a cui è stato eseguito l'accesso nell'istanza di Gemelli digitali di Azure. Ignorare la demo di benvenuto. </a:t>
            </a:r>
          </a:p>
        </p:txBody>
      </p:sp>
      <p:pic>
        <p:nvPicPr>
          <p:cNvPr id="2052" name="Picture 4">
            <a:extLst>
              <a:ext uri="{FF2B5EF4-FFF2-40B4-BE49-F238E27FC236}">
                <a16:creationId xmlns:a16="http://schemas.microsoft.com/office/drawing/2014/main" id="{EEEC89C4-0049-B471-75DB-0A4848037A6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1786" y="3429000"/>
            <a:ext cx="5426606" cy="3268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7605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491C171-E5F0-F5A7-19CF-EE1A970028BB}"/>
              </a:ext>
            </a:extLst>
          </p:cNvPr>
          <p:cNvSpPr>
            <a:spLocks noGrp="1"/>
          </p:cNvSpPr>
          <p:nvPr>
            <p:ph type="title"/>
          </p:nvPr>
        </p:nvSpPr>
        <p:spPr/>
        <p:txBody>
          <a:bodyPr/>
          <a:lstStyle/>
          <a:p>
            <a:r>
              <a:rPr lang="it-IT" sz="4400" dirty="0"/>
              <a:t>Ambiente 3D Scenes Studio </a:t>
            </a:r>
            <a:endParaRPr lang="it-IT" dirty="0"/>
          </a:p>
        </p:txBody>
      </p:sp>
      <p:sp>
        <p:nvSpPr>
          <p:cNvPr id="3" name="Segnaposto contenuto 2">
            <a:extLst>
              <a:ext uri="{FF2B5EF4-FFF2-40B4-BE49-F238E27FC236}">
                <a16:creationId xmlns:a16="http://schemas.microsoft.com/office/drawing/2014/main" id="{DBCBCD33-DF83-09D1-3A5E-33053CBA19DA}"/>
              </a:ext>
            </a:extLst>
          </p:cNvPr>
          <p:cNvSpPr>
            <a:spLocks noGrp="1"/>
          </p:cNvSpPr>
          <p:nvPr>
            <p:ph idx="1"/>
          </p:nvPr>
        </p:nvSpPr>
        <p:spPr>
          <a:xfrm>
            <a:off x="1259632" y="1052736"/>
            <a:ext cx="7498080" cy="1693168"/>
          </a:xfrm>
        </p:spPr>
        <p:txBody>
          <a:bodyPr/>
          <a:lstStyle/>
          <a:p>
            <a:pPr algn="l"/>
            <a:endParaRPr lang="it-IT" sz="1800" b="0" i="0" u="none" strike="noStrike" baseline="0" dirty="0">
              <a:solidFill>
                <a:srgbClr val="000000"/>
              </a:solidFill>
              <a:latin typeface="Times New Roman" panose="02020603050405020304" pitchFamily="18" charset="0"/>
            </a:endParaRPr>
          </a:p>
          <a:p>
            <a:pPr marL="425196" indent="-342900">
              <a:buFont typeface="+mj-lt"/>
              <a:buAutoNum type="arabicPeriod" startAt="2"/>
            </a:pPr>
            <a:r>
              <a:rPr lang="it-IT" sz="1600" dirty="0">
                <a:solidFill>
                  <a:sysClr val="windowText" lastClr="000000">
                    <a:lumMod val="75000"/>
                    <a:lumOff val="25000"/>
                  </a:sysClr>
                </a:solidFill>
                <a:latin typeface="Trebuchet MS" panose="020B0603020202020204"/>
              </a:rPr>
              <a:t>Selezionare l'icona </a:t>
            </a:r>
            <a:r>
              <a:rPr lang="it-IT" sz="1600" b="1" dirty="0">
                <a:solidFill>
                  <a:sysClr val="windowText" lastClr="000000">
                    <a:lumMod val="75000"/>
                    <a:lumOff val="25000"/>
                  </a:sysClr>
                </a:solidFill>
                <a:latin typeface="Trebuchet MS" panose="020B0603020202020204"/>
              </a:rPr>
              <a:t>Modifica</a:t>
            </a:r>
            <a:r>
              <a:rPr lang="it-IT" sz="1600" dirty="0">
                <a:solidFill>
                  <a:sysClr val="windowText" lastClr="000000">
                    <a:lumMod val="75000"/>
                    <a:lumOff val="25000"/>
                  </a:sysClr>
                </a:solidFill>
                <a:latin typeface="Trebuchet MS" panose="020B0603020202020204"/>
              </a:rPr>
              <a:t> accanto al nome dell'istanza per configurare i dettagli dell'istanza e del contenitore di archiviazione. </a:t>
            </a:r>
          </a:p>
          <a:p>
            <a:endParaRPr lang="it-IT" dirty="0"/>
          </a:p>
        </p:txBody>
      </p:sp>
      <p:pic>
        <p:nvPicPr>
          <p:cNvPr id="5122" name="Picture 2">
            <a:extLst>
              <a:ext uri="{FF2B5EF4-FFF2-40B4-BE49-F238E27FC236}">
                <a16:creationId xmlns:a16="http://schemas.microsoft.com/office/drawing/2014/main" id="{D8064AC5-1317-CAA6-97A2-C0419C66D82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2434412"/>
            <a:ext cx="7884368" cy="1515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34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B11BC-FAB6-E62F-8E1C-B90404558239}"/>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CD57073-FB38-2888-C7B8-201F71C901E6}"/>
              </a:ext>
            </a:extLst>
          </p:cNvPr>
          <p:cNvSpPr>
            <a:spLocks noGrp="1"/>
          </p:cNvSpPr>
          <p:nvPr>
            <p:ph type="title"/>
          </p:nvPr>
        </p:nvSpPr>
        <p:spPr/>
        <p:txBody>
          <a:bodyPr/>
          <a:lstStyle/>
          <a:p>
            <a:r>
              <a:rPr lang="it-IT" sz="4400" dirty="0"/>
              <a:t>Ambiente 3D Scenes Studio </a:t>
            </a:r>
            <a:endParaRPr lang="it-IT" dirty="0"/>
          </a:p>
        </p:txBody>
      </p:sp>
      <p:sp>
        <p:nvSpPr>
          <p:cNvPr id="5" name="Segnaposto contenuto 4">
            <a:extLst>
              <a:ext uri="{FF2B5EF4-FFF2-40B4-BE49-F238E27FC236}">
                <a16:creationId xmlns:a16="http://schemas.microsoft.com/office/drawing/2014/main" id="{F0FBE6C1-A4FE-BD3F-5581-636B6280BFB6}"/>
              </a:ext>
            </a:extLst>
          </p:cNvPr>
          <p:cNvSpPr>
            <a:spLocks noGrp="1"/>
          </p:cNvSpPr>
          <p:nvPr>
            <p:ph idx="1"/>
          </p:nvPr>
        </p:nvSpPr>
        <p:spPr/>
        <p:txBody>
          <a:bodyPr>
            <a:normAutofit fontScale="92500"/>
          </a:bodyPr>
          <a:lstStyle/>
          <a:p>
            <a:pPr algn="l"/>
            <a:endParaRPr lang="it-IT" sz="1800" b="0" i="0" u="none" strike="noStrike" baseline="0" dirty="0">
              <a:solidFill>
                <a:srgbClr val="000000"/>
              </a:solidFill>
              <a:latin typeface="Times New Roman" panose="02020603050405020304" pitchFamily="18" charset="0"/>
            </a:endParaRPr>
          </a:p>
          <a:p>
            <a:pPr marL="425196" indent="-342900">
              <a:buFont typeface="+mj-lt"/>
              <a:buAutoNum type="arabicPeriod" startAt="3"/>
            </a:pPr>
            <a:r>
              <a:rPr lang="it-IT" sz="1700" dirty="0">
                <a:solidFill>
                  <a:sysClr val="windowText" lastClr="000000">
                    <a:lumMod val="75000"/>
                    <a:lumOff val="25000"/>
                  </a:sysClr>
                </a:solidFill>
                <a:latin typeface="Trebuchet MS" panose="020B0603020202020204"/>
              </a:rPr>
              <a:t>Per </a:t>
            </a:r>
            <a:r>
              <a:rPr lang="it-IT" sz="1700" b="1" dirty="0">
                <a:solidFill>
                  <a:sysClr val="windowText" lastClr="000000">
                    <a:lumMod val="75000"/>
                    <a:lumOff val="25000"/>
                  </a:sysClr>
                </a:solidFill>
                <a:latin typeface="Trebuchet MS" panose="020B0603020202020204"/>
              </a:rPr>
              <a:t>l'URL dell'istanza di Gemelli digitali di Azure</a:t>
            </a:r>
            <a:r>
              <a:rPr lang="it-IT" sz="1700" dirty="0">
                <a:solidFill>
                  <a:sysClr val="windowText" lastClr="000000">
                    <a:lumMod val="75000"/>
                    <a:lumOff val="25000"/>
                  </a:sysClr>
                </a:solidFill>
                <a:latin typeface="Trebuchet MS" panose="020B0603020202020204"/>
              </a:rPr>
              <a:t>, compilare il nome </a:t>
            </a:r>
            <a:r>
              <a:rPr lang="it-IT" sz="1700" dirty="0" err="1">
                <a:solidFill>
                  <a:sysClr val="windowText" lastClr="000000">
                    <a:lumMod val="75000"/>
                    <a:lumOff val="25000"/>
                  </a:sysClr>
                </a:solidFill>
                <a:latin typeface="Trebuchet MS" panose="020B0603020202020204"/>
              </a:rPr>
              <a:t>host</a:t>
            </a:r>
            <a:r>
              <a:rPr lang="it-IT" sz="1700" dirty="0">
                <a:solidFill>
                  <a:sysClr val="windowText" lastClr="000000">
                    <a:lumMod val="75000"/>
                    <a:lumOff val="25000"/>
                  </a:sysClr>
                </a:solidFill>
                <a:latin typeface="Trebuchet MS" panose="020B0603020202020204"/>
              </a:rPr>
              <a:t> dell'istanza dal passaggio Raccolta nome </a:t>
            </a:r>
            <a:r>
              <a:rPr lang="it-IT" sz="1700" dirty="0" err="1">
                <a:solidFill>
                  <a:sysClr val="windowText" lastClr="000000">
                    <a:lumMod val="75000"/>
                    <a:lumOff val="25000"/>
                  </a:sysClr>
                </a:solidFill>
                <a:latin typeface="Trebuchet MS" panose="020B0603020202020204"/>
              </a:rPr>
              <a:t>host</a:t>
            </a:r>
            <a:r>
              <a:rPr lang="it-IT" sz="1700" dirty="0">
                <a:solidFill>
                  <a:sysClr val="windowText" lastClr="000000">
                    <a:lumMod val="75000"/>
                    <a:lumOff val="25000"/>
                  </a:sysClr>
                </a:solidFill>
                <a:latin typeface="Trebuchet MS" panose="020B0603020202020204"/>
              </a:rPr>
              <a:t> in questo URL: https://&lt;</a:t>
            </a:r>
            <a:r>
              <a:rPr lang="it-IT" sz="1700" dirty="0" err="1">
                <a:solidFill>
                  <a:sysClr val="windowText" lastClr="000000">
                    <a:lumMod val="75000"/>
                    <a:lumOff val="25000"/>
                  </a:sysClr>
                </a:solidFill>
                <a:latin typeface="Trebuchet MS" panose="020B0603020202020204"/>
              </a:rPr>
              <a:t>your</a:t>
            </a:r>
            <a:r>
              <a:rPr lang="it-IT" sz="1700" dirty="0">
                <a:solidFill>
                  <a:sysClr val="windowText" lastClr="000000">
                    <a:lumMod val="75000"/>
                    <a:lumOff val="25000"/>
                  </a:sysClr>
                </a:solidFill>
                <a:latin typeface="Trebuchet MS" panose="020B0603020202020204"/>
              </a:rPr>
              <a:t>-</a:t>
            </a:r>
            <a:r>
              <a:rPr lang="it-IT" sz="1700" dirty="0" err="1">
                <a:solidFill>
                  <a:sysClr val="windowText" lastClr="000000">
                    <a:lumMod val="75000"/>
                    <a:lumOff val="25000"/>
                  </a:sysClr>
                </a:solidFill>
                <a:latin typeface="Trebuchet MS" panose="020B0603020202020204"/>
              </a:rPr>
              <a:t>instance</a:t>
            </a:r>
            <a:r>
              <a:rPr lang="it-IT" sz="1700" dirty="0">
                <a:solidFill>
                  <a:sysClr val="windowText" lastClr="000000">
                    <a:lumMod val="75000"/>
                    <a:lumOff val="25000"/>
                  </a:sysClr>
                </a:solidFill>
                <a:latin typeface="Trebuchet MS" panose="020B0603020202020204"/>
              </a:rPr>
              <a:t>-</a:t>
            </a:r>
            <a:r>
              <a:rPr lang="it-IT" sz="1700" dirty="0" err="1">
                <a:solidFill>
                  <a:sysClr val="windowText" lastClr="000000">
                    <a:lumMod val="75000"/>
                    <a:lumOff val="25000"/>
                  </a:sysClr>
                </a:solidFill>
                <a:latin typeface="Trebuchet MS" panose="020B0603020202020204"/>
              </a:rPr>
              <a:t>host</a:t>
            </a:r>
            <a:r>
              <a:rPr lang="it-IT" sz="1700" dirty="0">
                <a:solidFill>
                  <a:sysClr val="windowText" lastClr="000000">
                    <a:lumMod val="75000"/>
                    <a:lumOff val="25000"/>
                  </a:sysClr>
                </a:solidFill>
                <a:latin typeface="Trebuchet MS" panose="020B0603020202020204"/>
              </a:rPr>
              <a:t>-name&gt;. </a:t>
            </a:r>
          </a:p>
          <a:p>
            <a:pPr marL="425196" indent="-342900">
              <a:buFont typeface="+mj-lt"/>
              <a:buAutoNum type="arabicPeriod" startAt="3"/>
            </a:pPr>
            <a:r>
              <a:rPr lang="it-IT" sz="1700" dirty="0">
                <a:solidFill>
                  <a:sysClr val="windowText" lastClr="000000">
                    <a:lumMod val="75000"/>
                    <a:lumOff val="25000"/>
                  </a:sysClr>
                </a:solidFill>
                <a:latin typeface="Trebuchet MS" panose="020B0603020202020204"/>
              </a:rPr>
              <a:t>Per </a:t>
            </a:r>
            <a:r>
              <a:rPr lang="it-IT" sz="1700" b="1" dirty="0">
                <a:solidFill>
                  <a:sysClr val="windowText" lastClr="000000">
                    <a:lumMod val="75000"/>
                    <a:lumOff val="25000"/>
                  </a:sysClr>
                </a:solidFill>
                <a:latin typeface="Trebuchet MS" panose="020B0603020202020204"/>
              </a:rPr>
              <a:t>l'URL dell'account di archiviazione di Azure</a:t>
            </a:r>
            <a:r>
              <a:rPr lang="it-IT" sz="1700" dirty="0">
                <a:solidFill>
                  <a:sysClr val="windowText" lastClr="000000">
                    <a:lumMod val="75000"/>
                    <a:lumOff val="25000"/>
                  </a:sysClr>
                </a:solidFill>
                <a:latin typeface="Trebuchet MS" panose="020B0603020202020204"/>
              </a:rPr>
              <a:t>, compilare il nome dell'account di archiviazione dal passaggio Crea risorse di archiviazione in questo URL: https://&lt;</a:t>
            </a:r>
            <a:r>
              <a:rPr lang="it-IT" sz="1700" dirty="0" err="1">
                <a:solidFill>
                  <a:sysClr val="windowText" lastClr="000000">
                    <a:lumMod val="75000"/>
                    <a:lumOff val="25000"/>
                  </a:sysClr>
                </a:solidFill>
                <a:latin typeface="Trebuchet MS" panose="020B0603020202020204"/>
              </a:rPr>
              <a:t>your</a:t>
            </a:r>
            <a:r>
              <a:rPr lang="it-IT" sz="1700" dirty="0">
                <a:solidFill>
                  <a:sysClr val="windowText" lastClr="000000">
                    <a:lumMod val="75000"/>
                    <a:lumOff val="25000"/>
                  </a:sysClr>
                </a:solidFill>
                <a:latin typeface="Trebuchet MS" panose="020B0603020202020204"/>
              </a:rPr>
              <a:t>-storage-account&gt;.blob.core.windows.net. </a:t>
            </a:r>
          </a:p>
          <a:p>
            <a:pPr marL="425196" indent="-342900">
              <a:buFont typeface="+mj-lt"/>
              <a:buAutoNum type="arabicPeriod" startAt="3"/>
            </a:pPr>
            <a:r>
              <a:rPr lang="it-IT" sz="1700" dirty="0">
                <a:solidFill>
                  <a:sysClr val="windowText" lastClr="000000">
                    <a:lumMod val="75000"/>
                    <a:lumOff val="25000"/>
                  </a:sysClr>
                </a:solidFill>
                <a:latin typeface="Trebuchet MS" panose="020B0603020202020204"/>
              </a:rPr>
              <a:t>Per il </a:t>
            </a:r>
            <a:r>
              <a:rPr lang="it-IT" sz="1700" b="1" dirty="0">
                <a:solidFill>
                  <a:sysClr val="windowText" lastClr="000000">
                    <a:lumMod val="75000"/>
                    <a:lumOff val="25000"/>
                  </a:sysClr>
                </a:solidFill>
                <a:latin typeface="Trebuchet MS" panose="020B0603020202020204"/>
              </a:rPr>
              <a:t>nome del contenitore </a:t>
            </a:r>
            <a:r>
              <a:rPr lang="it-IT" sz="1700" dirty="0">
                <a:solidFill>
                  <a:sysClr val="windowText" lastClr="000000">
                    <a:lumMod val="75000"/>
                    <a:lumOff val="25000"/>
                  </a:sysClr>
                </a:solidFill>
                <a:latin typeface="Trebuchet MS" panose="020B0603020202020204"/>
              </a:rPr>
              <a:t>di Archiviazione di Azure immettere il nome del contenitore di archiviazione dal passaggio Crea risorse di archiviazione </a:t>
            </a:r>
          </a:p>
          <a:p>
            <a:pPr marL="425196" indent="-342900">
              <a:buFont typeface="+mj-lt"/>
              <a:buAutoNum type="arabicPeriod" startAt="3"/>
            </a:pPr>
            <a:r>
              <a:rPr lang="it-IT" sz="1700" dirty="0">
                <a:solidFill>
                  <a:sysClr val="windowText" lastClr="000000">
                    <a:lumMod val="75000"/>
                    <a:lumOff val="25000"/>
                  </a:sysClr>
                </a:solidFill>
                <a:latin typeface="Trebuchet MS" panose="020B0603020202020204"/>
              </a:rPr>
              <a:t>Selezionare</a:t>
            </a:r>
            <a:r>
              <a:rPr lang="it-IT" sz="1700" b="1" dirty="0">
                <a:solidFill>
                  <a:sysClr val="windowText" lastClr="000000">
                    <a:lumMod val="75000"/>
                    <a:lumOff val="25000"/>
                  </a:sysClr>
                </a:solidFill>
                <a:latin typeface="Trebuchet MS" panose="020B0603020202020204"/>
              </a:rPr>
              <a:t> Salva</a:t>
            </a:r>
            <a:r>
              <a:rPr lang="it-IT" sz="1700" dirty="0">
                <a:solidFill>
                  <a:sysClr val="windowText" lastClr="000000">
                    <a:lumMod val="75000"/>
                    <a:lumOff val="25000"/>
                  </a:sysClr>
                </a:solidFill>
                <a:latin typeface="Trebuchet MS" panose="020B0603020202020204"/>
              </a:rPr>
              <a:t>. </a:t>
            </a:r>
          </a:p>
          <a:p>
            <a:pPr marL="82296" indent="0">
              <a:buNone/>
            </a:pPr>
            <a:endParaRPr lang="it-IT" dirty="0"/>
          </a:p>
        </p:txBody>
      </p:sp>
    </p:spTree>
    <p:extLst>
      <p:ext uri="{BB962C8B-B14F-4D97-AF65-F5344CB8AC3E}">
        <p14:creationId xmlns:p14="http://schemas.microsoft.com/office/powerpoint/2010/main" val="1528191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4FE0A6-EBBD-D932-0A93-F192EBF00223}"/>
              </a:ext>
            </a:extLst>
          </p:cNvPr>
          <p:cNvSpPr>
            <a:spLocks noGrp="1"/>
          </p:cNvSpPr>
          <p:nvPr>
            <p:ph type="title"/>
          </p:nvPr>
        </p:nvSpPr>
        <p:spPr/>
        <p:txBody>
          <a:bodyPr/>
          <a:lstStyle/>
          <a:p>
            <a:r>
              <a:rPr lang="it-IT" sz="4400" dirty="0"/>
              <a:t>Ambiente 3D Scenes Studio </a:t>
            </a:r>
            <a:endParaRPr lang="it-IT" dirty="0"/>
          </a:p>
        </p:txBody>
      </p:sp>
      <p:pic>
        <p:nvPicPr>
          <p:cNvPr id="6146" name="Picture 2">
            <a:extLst>
              <a:ext uri="{FF2B5EF4-FFF2-40B4-BE49-F238E27FC236}">
                <a16:creationId xmlns:a16="http://schemas.microsoft.com/office/drawing/2014/main" id="{40915D49-0495-1A06-311B-C1452F91095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79712" y="2022810"/>
            <a:ext cx="6048672" cy="3882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1721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DCCECD-35AF-E934-07B1-10D30CC080D2}"/>
              </a:ext>
            </a:extLst>
          </p:cNvPr>
          <p:cNvSpPr>
            <a:spLocks noGrp="1"/>
          </p:cNvSpPr>
          <p:nvPr>
            <p:ph type="title"/>
          </p:nvPr>
        </p:nvSpPr>
        <p:spPr/>
        <p:txBody>
          <a:bodyPr/>
          <a:lstStyle/>
          <a:p>
            <a:r>
              <a:rPr lang="it-IT" sz="4400" dirty="0"/>
              <a:t>Ambiente 3D Scenes Studio </a:t>
            </a:r>
            <a:endParaRPr lang="it-IT" dirty="0"/>
          </a:p>
        </p:txBody>
      </p:sp>
      <p:sp>
        <p:nvSpPr>
          <p:cNvPr id="3" name="Segnaposto contenuto 2">
            <a:extLst>
              <a:ext uri="{FF2B5EF4-FFF2-40B4-BE49-F238E27FC236}">
                <a16:creationId xmlns:a16="http://schemas.microsoft.com/office/drawing/2014/main" id="{9B48656F-C1FA-9E36-41CE-FBAEDFC6EAC5}"/>
              </a:ext>
            </a:extLst>
          </p:cNvPr>
          <p:cNvSpPr>
            <a:spLocks noGrp="1"/>
          </p:cNvSpPr>
          <p:nvPr>
            <p:ph idx="1"/>
          </p:nvPr>
        </p:nvSpPr>
        <p:spPr>
          <a:xfrm>
            <a:off x="1259632" y="1196752"/>
            <a:ext cx="7498080" cy="4800600"/>
          </a:xfrm>
        </p:spPr>
        <p:txBody>
          <a:bodyPr/>
          <a:lstStyle/>
          <a:p>
            <a:pPr marL="82296" indent="0">
              <a:buNone/>
            </a:pPr>
            <a:r>
              <a:rPr lang="it-IT" sz="1600" dirty="0">
                <a:solidFill>
                  <a:sysClr val="windowText" lastClr="000000">
                    <a:lumMod val="75000"/>
                    <a:lumOff val="25000"/>
                  </a:sysClr>
                </a:solidFill>
                <a:latin typeface="Trebuchet MS" panose="020B0603020202020204"/>
              </a:rPr>
              <a:t>Aggiungere una nuova scena 3D. Una scena è costituita da un file di modello 3D e da un file di configurazione creato automaticamente. </a:t>
            </a: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il pulsante</a:t>
            </a:r>
            <a:r>
              <a:rPr lang="it-IT" sz="1600" b="1" dirty="0">
                <a:solidFill>
                  <a:sysClr val="windowText" lastClr="000000">
                    <a:lumMod val="75000"/>
                    <a:lumOff val="25000"/>
                  </a:sysClr>
                </a:solidFill>
                <a:latin typeface="Trebuchet MS" panose="020B0603020202020204"/>
              </a:rPr>
              <a:t> Aggiungi scena 3D </a:t>
            </a:r>
            <a:r>
              <a:rPr lang="it-IT" sz="1600" dirty="0">
                <a:solidFill>
                  <a:sysClr val="windowText" lastClr="000000">
                    <a:lumMod val="75000"/>
                    <a:lumOff val="25000"/>
                  </a:sysClr>
                </a:solidFill>
                <a:latin typeface="Trebuchet MS" panose="020B0603020202020204"/>
              </a:rPr>
              <a:t>per iniziare a creare una nuova scena. Immettere un nome e una descrizione per la scena e selezionare </a:t>
            </a:r>
            <a:r>
              <a:rPr lang="it-IT" sz="1600" b="1" dirty="0">
                <a:solidFill>
                  <a:sysClr val="windowText" lastClr="000000">
                    <a:lumMod val="75000"/>
                    <a:lumOff val="25000"/>
                  </a:sysClr>
                </a:solidFill>
                <a:latin typeface="Trebuchet MS" panose="020B0603020202020204"/>
              </a:rPr>
              <a:t>Carica file</a:t>
            </a:r>
            <a:r>
              <a:rPr lang="it-IT" sz="1600" dirty="0">
                <a:solidFill>
                  <a:sysClr val="windowText" lastClr="000000">
                    <a:lumMod val="75000"/>
                    <a:lumOff val="25000"/>
                  </a:sysClr>
                </a:solidFill>
                <a:latin typeface="Trebuchet MS" panose="020B0603020202020204"/>
              </a:rPr>
              <a:t>. </a:t>
            </a:r>
          </a:p>
          <a:p>
            <a:pPr marL="82296" indent="0">
              <a:buNone/>
            </a:pPr>
            <a:endParaRPr lang="it-IT" sz="1600" b="1" dirty="0">
              <a:solidFill>
                <a:sysClr val="windowText" lastClr="000000">
                  <a:lumMod val="75000"/>
                  <a:lumOff val="25000"/>
                </a:sysClr>
              </a:solidFill>
              <a:latin typeface="Trebuchet MS" panose="020B0603020202020204"/>
            </a:endParaRPr>
          </a:p>
        </p:txBody>
      </p:sp>
      <p:pic>
        <p:nvPicPr>
          <p:cNvPr id="8196" name="Picture 4">
            <a:extLst>
              <a:ext uri="{FF2B5EF4-FFF2-40B4-BE49-F238E27FC236}">
                <a16:creationId xmlns:a16="http://schemas.microsoft.com/office/drawing/2014/main" id="{AEF49FF9-FC90-66A1-97B5-26AB55C2391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7904" y="2964702"/>
            <a:ext cx="4176464" cy="3727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7304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E5AA119-141B-3C5C-4D48-475BB12D8D26}"/>
              </a:ext>
            </a:extLst>
          </p:cNvPr>
          <p:cNvSpPr>
            <a:spLocks noGrp="1"/>
          </p:cNvSpPr>
          <p:nvPr>
            <p:ph type="title"/>
          </p:nvPr>
        </p:nvSpPr>
        <p:spPr/>
        <p:txBody>
          <a:bodyPr/>
          <a:lstStyle/>
          <a:p>
            <a:r>
              <a:rPr lang="it-IT" sz="4400" dirty="0"/>
              <a:t>Ambiente 3D Scenes Studio </a:t>
            </a:r>
            <a:endParaRPr lang="it-IT" dirty="0"/>
          </a:p>
        </p:txBody>
      </p:sp>
      <p:sp>
        <p:nvSpPr>
          <p:cNvPr id="3" name="Segnaposto contenuto 2">
            <a:extLst>
              <a:ext uri="{FF2B5EF4-FFF2-40B4-BE49-F238E27FC236}">
                <a16:creationId xmlns:a16="http://schemas.microsoft.com/office/drawing/2014/main" id="{1C79BFC1-73FF-8AD8-BB5D-1CC94BA55681}"/>
              </a:ext>
            </a:extLst>
          </p:cNvPr>
          <p:cNvSpPr>
            <a:spLocks noGrp="1"/>
          </p:cNvSpPr>
          <p:nvPr>
            <p:ph idx="1"/>
          </p:nvPr>
        </p:nvSpPr>
        <p:spPr/>
        <p:txBody>
          <a:bodyPr/>
          <a:lstStyle/>
          <a:p>
            <a:pPr marL="425196" indent="-342900">
              <a:buFont typeface="+mj-lt"/>
              <a:buAutoNum type="arabicPeriod" startAt="2"/>
            </a:pPr>
            <a:r>
              <a:rPr lang="it-IT" sz="1600" dirty="0">
                <a:solidFill>
                  <a:sysClr val="windowText" lastClr="000000">
                    <a:lumMod val="75000"/>
                    <a:lumOff val="25000"/>
                  </a:sysClr>
                </a:solidFill>
                <a:latin typeface="Trebuchet MS" panose="020B0603020202020204"/>
              </a:rPr>
              <a:t>Cercare il file </a:t>
            </a:r>
            <a:r>
              <a:rPr lang="it-IT" sz="1600" dirty="0" err="1">
                <a:solidFill>
                  <a:sysClr val="windowText" lastClr="000000">
                    <a:lumMod val="75000"/>
                    <a:lumOff val="25000"/>
                  </a:sysClr>
                </a:solidFill>
                <a:latin typeface="Trebuchet MS" panose="020B0603020202020204"/>
              </a:rPr>
              <a:t>RobotArms.glb</a:t>
            </a:r>
            <a:r>
              <a:rPr lang="it-IT" sz="1600" dirty="0">
                <a:solidFill>
                  <a:sysClr val="windowText" lastClr="000000">
                    <a:lumMod val="75000"/>
                    <a:lumOff val="25000"/>
                  </a:sysClr>
                </a:solidFill>
                <a:latin typeface="Trebuchet MS" panose="020B0603020202020204"/>
              </a:rPr>
              <a:t> nel computer e aprirlo. Selezionare </a:t>
            </a:r>
            <a:r>
              <a:rPr lang="it-IT" sz="1600" b="1" dirty="0">
                <a:solidFill>
                  <a:sysClr val="windowText" lastClr="000000">
                    <a:lumMod val="75000"/>
                    <a:lumOff val="25000"/>
                  </a:sysClr>
                </a:solidFill>
                <a:latin typeface="Trebuchet MS" panose="020B0603020202020204"/>
              </a:rPr>
              <a:t>Crea</a:t>
            </a:r>
            <a:r>
              <a:rPr lang="it-IT" sz="1600" dirty="0">
                <a:solidFill>
                  <a:sysClr val="windowText" lastClr="000000">
                    <a:lumMod val="75000"/>
                    <a:lumOff val="25000"/>
                  </a:sysClr>
                </a:solidFill>
                <a:latin typeface="Trebuchet MS" panose="020B0603020202020204"/>
              </a:rPr>
              <a:t>. </a:t>
            </a:r>
            <a:endParaRPr lang="it-IT" sz="1800" dirty="0">
              <a:solidFill>
                <a:srgbClr val="000000"/>
              </a:solidFill>
              <a:latin typeface="Times New Roman" panose="02020603050405020304" pitchFamily="18" charset="0"/>
            </a:endParaRPr>
          </a:p>
          <a:p>
            <a:pPr marL="425196" indent="-342900">
              <a:buFont typeface="+mj-lt"/>
              <a:buAutoNum type="arabicPeriod" startAt="3"/>
            </a:pPr>
            <a:r>
              <a:rPr lang="it-IT" sz="1600" dirty="0">
                <a:solidFill>
                  <a:sysClr val="windowText" lastClr="000000">
                    <a:lumMod val="75000"/>
                    <a:lumOff val="25000"/>
                  </a:sysClr>
                </a:solidFill>
                <a:latin typeface="Trebuchet MS" panose="020B0603020202020204"/>
              </a:rPr>
              <a:t>Selezionare la scena da aprire e visualizzarla. La scena verrà aperta in modalità </a:t>
            </a:r>
            <a:r>
              <a:rPr lang="it-IT" sz="1600" b="1" dirty="0">
                <a:solidFill>
                  <a:sysClr val="windowText" lastClr="000000">
                    <a:lumMod val="75000"/>
                    <a:lumOff val="25000"/>
                  </a:sysClr>
                </a:solidFill>
                <a:latin typeface="Trebuchet MS" panose="020B0603020202020204"/>
              </a:rPr>
              <a:t>compilazione</a:t>
            </a:r>
            <a:r>
              <a:rPr lang="it-IT" sz="1600" dirty="0">
                <a:solidFill>
                  <a:sysClr val="windowText" lastClr="000000">
                    <a:lumMod val="75000"/>
                    <a:lumOff val="25000"/>
                  </a:sysClr>
                </a:solidFill>
                <a:latin typeface="Trebuchet MS" panose="020B0603020202020204"/>
              </a:rPr>
              <a:t>. </a:t>
            </a:r>
          </a:p>
          <a:p>
            <a:pPr marL="425196" indent="-342900">
              <a:buFont typeface="+mj-lt"/>
              <a:buAutoNum type="arabicPeriod" startAt="2"/>
            </a:pPr>
            <a:endParaRPr lang="it-IT" sz="1600" dirty="0">
              <a:solidFill>
                <a:sysClr val="windowText" lastClr="000000">
                  <a:lumMod val="75000"/>
                  <a:lumOff val="25000"/>
                </a:sysClr>
              </a:solidFill>
              <a:latin typeface="Trebuchet MS" panose="020B0603020202020204"/>
            </a:endParaRPr>
          </a:p>
        </p:txBody>
      </p:sp>
      <p:pic>
        <p:nvPicPr>
          <p:cNvPr id="9220" name="Picture 4">
            <a:extLst>
              <a:ext uri="{FF2B5EF4-FFF2-40B4-BE49-F238E27FC236}">
                <a16:creationId xmlns:a16="http://schemas.microsoft.com/office/drawing/2014/main" id="{B4229FDD-788C-69B5-091D-EAC5397C9D5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7704" y="2852936"/>
            <a:ext cx="6300192" cy="359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202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A2956F-CF32-78D1-9D5B-AB7E2F2598AA}"/>
              </a:ext>
            </a:extLst>
          </p:cNvPr>
          <p:cNvSpPr>
            <a:spLocks noGrp="1"/>
          </p:cNvSpPr>
          <p:nvPr>
            <p:ph type="title"/>
          </p:nvPr>
        </p:nvSpPr>
        <p:spPr/>
        <p:txBody>
          <a:bodyPr/>
          <a:lstStyle/>
          <a:p>
            <a:r>
              <a:rPr lang="it-IT" dirty="0"/>
              <a:t>Creare un elemento della scena </a:t>
            </a:r>
          </a:p>
        </p:txBody>
      </p:sp>
      <p:sp>
        <p:nvSpPr>
          <p:cNvPr id="3" name="Segnaposto contenuto 2">
            <a:extLst>
              <a:ext uri="{FF2B5EF4-FFF2-40B4-BE49-F238E27FC236}">
                <a16:creationId xmlns:a16="http://schemas.microsoft.com/office/drawing/2014/main" id="{7361EE27-FD73-BCE1-079D-4621DE37E3F7}"/>
              </a:ext>
            </a:extLst>
          </p:cNvPr>
          <p:cNvSpPr>
            <a:spLocks noGrp="1"/>
          </p:cNvSpPr>
          <p:nvPr>
            <p:ph idx="1"/>
          </p:nvPr>
        </p:nvSpPr>
        <p:spPr/>
        <p:txBody>
          <a:bodyPr/>
          <a:lstStyle/>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qualsiasi braccio robotico nella visualizzazione della scena. In questo modo verranno visualizzate le possibili azioni degli elementi. </a:t>
            </a:r>
            <a:r>
              <a:rPr lang="it-IT" sz="1600" b="1" dirty="0">
                <a:solidFill>
                  <a:sysClr val="windowText" lastClr="000000">
                    <a:lumMod val="75000"/>
                    <a:lumOff val="25000"/>
                  </a:sysClr>
                </a:solidFill>
                <a:latin typeface="Trebuchet MS" panose="020B0603020202020204"/>
              </a:rPr>
              <a:t>Selezionare + Crea nuovo elemento</a:t>
            </a:r>
          </a:p>
          <a:p>
            <a:pPr marL="596646" indent="-514350">
              <a:buFont typeface="+mj-lt"/>
              <a:buAutoNum type="arabicPeriod"/>
            </a:pPr>
            <a:endParaRPr lang="it-IT" dirty="0"/>
          </a:p>
        </p:txBody>
      </p:sp>
      <p:pic>
        <p:nvPicPr>
          <p:cNvPr id="10244" name="Picture 4">
            <a:extLst>
              <a:ext uri="{FF2B5EF4-FFF2-40B4-BE49-F238E27FC236}">
                <a16:creationId xmlns:a16="http://schemas.microsoft.com/office/drawing/2014/main" id="{A1E60682-19FE-975A-454A-25A3B337C8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2813978"/>
            <a:ext cx="6516216" cy="3732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668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531979D-53DA-92AB-69B5-6FA19E00D089}"/>
              </a:ext>
            </a:extLst>
          </p:cNvPr>
          <p:cNvSpPr>
            <a:spLocks noGrp="1"/>
          </p:cNvSpPr>
          <p:nvPr>
            <p:ph type="title"/>
          </p:nvPr>
        </p:nvSpPr>
        <p:spPr/>
        <p:txBody>
          <a:bodyPr/>
          <a:lstStyle/>
          <a:p>
            <a:r>
              <a:rPr lang="it-IT" dirty="0"/>
              <a:t>Creare un elemento della scena </a:t>
            </a:r>
          </a:p>
        </p:txBody>
      </p:sp>
      <p:sp>
        <p:nvSpPr>
          <p:cNvPr id="3" name="Segnaposto contenuto 2">
            <a:extLst>
              <a:ext uri="{FF2B5EF4-FFF2-40B4-BE49-F238E27FC236}">
                <a16:creationId xmlns:a16="http://schemas.microsoft.com/office/drawing/2014/main" id="{3F252D43-269B-B7BA-E4D6-10C3CA814CD6}"/>
              </a:ext>
            </a:extLst>
          </p:cNvPr>
          <p:cNvSpPr>
            <a:spLocks noGrp="1"/>
          </p:cNvSpPr>
          <p:nvPr>
            <p:ph idx="1"/>
          </p:nvPr>
        </p:nvSpPr>
        <p:spPr/>
        <p:txBody>
          <a:bodyPr/>
          <a:lstStyle/>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Nel pannello</a:t>
            </a:r>
            <a:r>
              <a:rPr lang="it-IT" sz="1600" b="1" dirty="0">
                <a:solidFill>
                  <a:sysClr val="windowText" lastClr="000000">
                    <a:lumMod val="75000"/>
                    <a:lumOff val="25000"/>
                  </a:sysClr>
                </a:solidFill>
                <a:latin typeface="Trebuchet MS" panose="020B0603020202020204"/>
              </a:rPr>
              <a:t> Nuovo elemento </a:t>
            </a:r>
            <a:r>
              <a:rPr lang="it-IT" sz="1600" dirty="0">
                <a:solidFill>
                  <a:sysClr val="windowText" lastClr="000000">
                    <a:lumMod val="75000"/>
                    <a:lumOff val="25000"/>
                  </a:sysClr>
                </a:solidFill>
                <a:latin typeface="Trebuchet MS" panose="020B0603020202020204"/>
              </a:rPr>
              <a:t>, l'elenco a discesa Gemelli primari contiene nomi di tutti i gemelli nell'istanza di Gemelli digitali connessi. </a:t>
            </a: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Arm1</a:t>
            </a:r>
            <a:r>
              <a:rPr lang="it-IT" sz="1600" dirty="0">
                <a:solidFill>
                  <a:sysClr val="windowText" lastClr="000000">
                    <a:lumMod val="75000"/>
                    <a:lumOff val="25000"/>
                  </a:sysClr>
                </a:solidFill>
                <a:latin typeface="Trebuchet MS" panose="020B0603020202020204"/>
              </a:rPr>
              <a:t>. Verrà applicato automaticamente l'ID gemello digitale ($</a:t>
            </a:r>
            <a:r>
              <a:rPr lang="it-IT" sz="1600" dirty="0" err="1">
                <a:solidFill>
                  <a:sysClr val="windowText" lastClr="000000">
                    <a:lumMod val="75000"/>
                    <a:lumOff val="25000"/>
                  </a:sysClr>
                </a:solidFill>
                <a:latin typeface="Trebuchet MS" panose="020B0603020202020204"/>
              </a:rPr>
              <a:t>dtId</a:t>
            </a:r>
            <a:r>
              <a:rPr lang="it-IT" sz="1600" dirty="0">
                <a:solidFill>
                  <a:sysClr val="windowText" lastClr="000000">
                    <a:lumMod val="75000"/>
                    <a:lumOff val="25000"/>
                  </a:sysClr>
                </a:solidFill>
                <a:latin typeface="Trebuchet MS" panose="020B0603020202020204"/>
              </a:rPr>
              <a:t>) come nome dell'elemento. </a:t>
            </a: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Crea elemento</a:t>
            </a:r>
            <a:r>
              <a:rPr lang="it-IT" sz="1600" dirty="0">
                <a:solidFill>
                  <a:sysClr val="windowText" lastClr="000000">
                    <a:lumMod val="75000"/>
                    <a:lumOff val="25000"/>
                  </a:sysClr>
                </a:solidFill>
                <a:latin typeface="Trebuchet MS" panose="020B0603020202020204"/>
              </a:rPr>
              <a:t>. </a:t>
            </a:r>
          </a:p>
          <a:p>
            <a:endParaRPr lang="it-IT" sz="1800" b="0" i="0" u="none" strike="noStrike" baseline="0" dirty="0">
              <a:solidFill>
                <a:srgbClr val="000000"/>
              </a:solidFill>
              <a:latin typeface="Times New Roman" panose="02020603050405020304" pitchFamily="18" charset="0"/>
            </a:endParaRPr>
          </a:p>
          <a:p>
            <a:endParaRPr lang="it-IT" dirty="0"/>
          </a:p>
        </p:txBody>
      </p:sp>
    </p:spTree>
    <p:extLst>
      <p:ext uri="{BB962C8B-B14F-4D97-AF65-F5344CB8AC3E}">
        <p14:creationId xmlns:p14="http://schemas.microsoft.com/office/powerpoint/2010/main" val="3942784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60340A-2EA5-5F4C-BFD6-F1EEBFFC3697}"/>
              </a:ext>
            </a:extLst>
          </p:cNvPr>
          <p:cNvSpPr>
            <a:spLocks noGrp="1"/>
          </p:cNvSpPr>
          <p:nvPr>
            <p:ph type="title"/>
          </p:nvPr>
        </p:nvSpPr>
        <p:spPr/>
        <p:txBody>
          <a:bodyPr/>
          <a:lstStyle/>
          <a:p>
            <a:r>
              <a:rPr lang="it-IT" dirty="0"/>
              <a:t>Creare un elemento della scena </a:t>
            </a:r>
          </a:p>
        </p:txBody>
      </p:sp>
      <p:pic>
        <p:nvPicPr>
          <p:cNvPr id="11266" name="Picture 2">
            <a:extLst>
              <a:ext uri="{FF2B5EF4-FFF2-40B4-BE49-F238E27FC236}">
                <a16:creationId xmlns:a16="http://schemas.microsoft.com/office/drawing/2014/main" id="{66FEAD98-ACB6-1A98-0983-7DA9773E6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1418790"/>
            <a:ext cx="3310111" cy="543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378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8025AB-FFD0-E842-3005-CB868FDA3F61}"/>
              </a:ext>
            </a:extLst>
          </p:cNvPr>
          <p:cNvSpPr>
            <a:spLocks noGrp="1"/>
          </p:cNvSpPr>
          <p:nvPr>
            <p:ph type="title"/>
          </p:nvPr>
        </p:nvSpPr>
        <p:spPr/>
        <p:txBody>
          <a:bodyPr/>
          <a:lstStyle/>
          <a:p>
            <a:r>
              <a:rPr lang="de-DE" sz="4000" dirty="0"/>
              <a:t>Scenario</a:t>
            </a:r>
            <a:endParaRPr lang="it-IT" sz="4000" dirty="0"/>
          </a:p>
        </p:txBody>
      </p:sp>
      <p:sp>
        <p:nvSpPr>
          <p:cNvPr id="3" name="Segnaposto contenuto 2">
            <a:extLst>
              <a:ext uri="{FF2B5EF4-FFF2-40B4-BE49-F238E27FC236}">
                <a16:creationId xmlns:a16="http://schemas.microsoft.com/office/drawing/2014/main" id="{C329A629-2A1D-00FD-57FA-311E5E8D14D3}"/>
              </a:ext>
            </a:extLst>
          </p:cNvPr>
          <p:cNvSpPr>
            <a:spLocks noGrp="1"/>
          </p:cNvSpPr>
          <p:nvPr>
            <p:ph idx="1"/>
          </p:nvPr>
        </p:nvSpPr>
        <p:spPr>
          <a:xfrm>
            <a:off x="539552" y="1268760"/>
            <a:ext cx="8146152" cy="4800600"/>
          </a:xfrm>
        </p:spPr>
        <p:txBody>
          <a:bodyPr/>
          <a:lstStyle/>
          <a:p>
            <a:pPr marL="742950" lvl="1" indent="-285750" defTabSz="457200">
              <a:spcBef>
                <a:spcPts val="1000"/>
              </a:spcBef>
              <a:buSzPct val="80000"/>
              <a:buFont typeface="Wingdings" panose="05000000000000000000" pitchFamily="2" charset="2"/>
              <a:buChar char="§"/>
              <a:defRPr/>
            </a:pPr>
            <a:r>
              <a:rPr lang="it-IT" sz="1600" dirty="0">
                <a:solidFill>
                  <a:sysClr val="windowText" lastClr="000000">
                    <a:lumMod val="75000"/>
                    <a:lumOff val="25000"/>
                  </a:sysClr>
                </a:solidFill>
                <a:latin typeface="Trebuchet MS" panose="020B0603020202020204"/>
              </a:rPr>
              <a:t>Vengono forniti modelli, gemelli e dati simulati per semplificare il processo di creazione di un ambiente che è possibile visualizzare in 3D Scenes Studio. </a:t>
            </a:r>
          </a:p>
          <a:p>
            <a:pPr marL="742950" lvl="1" indent="-285750" defTabSz="457200">
              <a:spcBef>
                <a:spcPts val="1000"/>
              </a:spcBef>
              <a:buSzPct val="80000"/>
              <a:buFont typeface="Wingdings" panose="05000000000000000000" pitchFamily="2" charset="2"/>
              <a:buChar char="§"/>
              <a:defRPr/>
            </a:pPr>
            <a:r>
              <a:rPr lang="it-IT" sz="1600" dirty="0">
                <a:solidFill>
                  <a:sysClr val="windowText" lastClr="000000">
                    <a:lumMod val="75000"/>
                    <a:lumOff val="25000"/>
                  </a:sysClr>
                </a:solidFill>
                <a:latin typeface="Trebuchet MS" panose="020B0603020202020204"/>
              </a:rPr>
              <a:t>Tra questi vi è uno scenario di robot.  Tale scenario rappresenta un centro di distribuzione dei pacchetti contenente sei braccia robotiche. Ogni braccio ha un gemello digitale con proprietà per tenere traccia del numero di scatole che il braccio non riesce a raccogliere, insieme agli ID delle caselle perse. </a:t>
            </a:r>
          </a:p>
        </p:txBody>
      </p:sp>
      <p:pic>
        <p:nvPicPr>
          <p:cNvPr id="5" name="Immagine 4">
            <a:extLst>
              <a:ext uri="{FF2B5EF4-FFF2-40B4-BE49-F238E27FC236}">
                <a16:creationId xmlns:a16="http://schemas.microsoft.com/office/drawing/2014/main" id="{41386C59-8294-AA7E-6387-A3038F03D9DE}"/>
              </a:ext>
            </a:extLst>
          </p:cNvPr>
          <p:cNvPicPr>
            <a:picLocks noChangeAspect="1"/>
          </p:cNvPicPr>
          <p:nvPr/>
        </p:nvPicPr>
        <p:blipFill>
          <a:blip r:embed="rId2"/>
          <a:stretch>
            <a:fillRect/>
          </a:stretch>
        </p:blipFill>
        <p:spPr>
          <a:xfrm>
            <a:off x="3247477" y="4195639"/>
            <a:ext cx="3378374" cy="2387723"/>
          </a:xfrm>
          <a:prstGeom prst="rect">
            <a:avLst/>
          </a:prstGeom>
        </p:spPr>
      </p:pic>
    </p:spTree>
    <p:extLst>
      <p:ext uri="{BB962C8B-B14F-4D97-AF65-F5344CB8AC3E}">
        <p14:creationId xmlns:p14="http://schemas.microsoft.com/office/powerpoint/2010/main" val="2070723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4000E74-23A2-817A-3373-B729E89C9AF0}"/>
              </a:ext>
            </a:extLst>
          </p:cNvPr>
          <p:cNvSpPr>
            <a:spLocks noGrp="1"/>
          </p:cNvSpPr>
          <p:nvPr>
            <p:ph type="title"/>
          </p:nvPr>
        </p:nvSpPr>
        <p:spPr/>
        <p:txBody>
          <a:bodyPr/>
          <a:lstStyle/>
          <a:p>
            <a:r>
              <a:rPr lang="it-IT" dirty="0"/>
              <a:t>Creare un comportamento </a:t>
            </a:r>
          </a:p>
        </p:txBody>
      </p:sp>
      <p:sp>
        <p:nvSpPr>
          <p:cNvPr id="3" name="Segnaposto contenuto 2">
            <a:extLst>
              <a:ext uri="{FF2B5EF4-FFF2-40B4-BE49-F238E27FC236}">
                <a16:creationId xmlns:a16="http://schemas.microsoft.com/office/drawing/2014/main" id="{2792910D-A7AB-5A90-9BF0-C72FFAB7D3B7}"/>
              </a:ext>
            </a:extLst>
          </p:cNvPr>
          <p:cNvSpPr>
            <a:spLocks noGrp="1"/>
          </p:cNvSpPr>
          <p:nvPr>
            <p:ph idx="1"/>
          </p:nvPr>
        </p:nvSpPr>
        <p:spPr>
          <a:xfrm>
            <a:off x="1446561" y="1283655"/>
            <a:ext cx="7498080" cy="1333128"/>
          </a:xfrm>
        </p:spPr>
        <p:txBody>
          <a:bodyPr/>
          <a:lstStyle/>
          <a:p>
            <a:pPr marL="82296" indent="0">
              <a:buNone/>
            </a:pPr>
            <a:r>
              <a:rPr lang="it-IT" sz="1600" dirty="0">
                <a:solidFill>
                  <a:sysClr val="windowText" lastClr="000000">
                    <a:lumMod val="75000"/>
                    <a:lumOff val="25000"/>
                  </a:sysClr>
                </a:solidFill>
                <a:latin typeface="Trebuchet MS" panose="020B0603020202020204"/>
              </a:rPr>
              <a:t>I comportamenti consentono di personalizzare gli oggetti visivi dei dati dell'elemento e la logica di business associata. È quindi possibile esplorare questi oggetti visivi dati per comprendere lo stato dell'ambiente fisico. </a:t>
            </a:r>
          </a:p>
        </p:txBody>
      </p:sp>
      <p:sp>
        <p:nvSpPr>
          <p:cNvPr id="5" name="CasellaDiTesto 4">
            <a:extLst>
              <a:ext uri="{FF2B5EF4-FFF2-40B4-BE49-F238E27FC236}">
                <a16:creationId xmlns:a16="http://schemas.microsoft.com/office/drawing/2014/main" id="{382BB6F4-6D7C-5565-B4BE-D35CD19BCAB1}"/>
              </a:ext>
            </a:extLst>
          </p:cNvPr>
          <p:cNvSpPr txBox="1"/>
          <p:nvPr/>
        </p:nvSpPr>
        <p:spPr>
          <a:xfrm>
            <a:off x="1457514" y="2616783"/>
            <a:ext cx="7200800" cy="584775"/>
          </a:xfrm>
          <a:prstGeom prst="rect">
            <a:avLst/>
          </a:prstGeom>
          <a:noFill/>
        </p:spPr>
        <p:txBody>
          <a:bodyPr wrap="square">
            <a:spAutoFit/>
          </a:bodyPr>
          <a:lstStyle/>
          <a:p>
            <a:pPr marL="342900" indent="-342900">
              <a:buClr>
                <a:schemeClr val="accent1"/>
              </a:buClr>
              <a:buSzPct val="80000"/>
              <a:buFont typeface="+mj-lt"/>
              <a:buAutoNum type="arabicPeriod"/>
            </a:pPr>
            <a:r>
              <a:rPr lang="it-IT" sz="1600" dirty="0">
                <a:solidFill>
                  <a:sysClr val="windowText" lastClr="000000">
                    <a:lumMod val="75000"/>
                    <a:lumOff val="25000"/>
                  </a:sysClr>
                </a:solidFill>
                <a:latin typeface="Trebuchet MS" panose="020B0603020202020204"/>
              </a:rPr>
              <a:t>Passare all'elenco</a:t>
            </a:r>
            <a:r>
              <a:rPr lang="it-IT" sz="1600" b="1" dirty="0">
                <a:solidFill>
                  <a:sysClr val="windowText" lastClr="000000">
                    <a:lumMod val="75000"/>
                    <a:lumOff val="25000"/>
                  </a:sysClr>
                </a:solidFill>
                <a:latin typeface="Trebuchet MS" panose="020B0603020202020204"/>
              </a:rPr>
              <a:t> Comportamenti </a:t>
            </a:r>
            <a:r>
              <a:rPr lang="it-IT" sz="1600" dirty="0">
                <a:solidFill>
                  <a:sysClr val="windowText" lastClr="000000">
                    <a:lumMod val="75000"/>
                    <a:lumOff val="25000"/>
                  </a:sysClr>
                </a:solidFill>
                <a:latin typeface="Trebuchet MS" panose="020B0603020202020204"/>
              </a:rPr>
              <a:t>e selezionare </a:t>
            </a:r>
            <a:r>
              <a:rPr lang="it-IT" sz="1600" b="1" dirty="0">
                <a:solidFill>
                  <a:sysClr val="windowText" lastClr="000000">
                    <a:lumMod val="75000"/>
                    <a:lumOff val="25000"/>
                  </a:sysClr>
                </a:solidFill>
                <a:latin typeface="Trebuchet MS" panose="020B0603020202020204"/>
              </a:rPr>
              <a:t>Nuovo comportamento</a:t>
            </a:r>
            <a:r>
              <a:rPr lang="it-IT" sz="1600" dirty="0">
                <a:solidFill>
                  <a:sysClr val="windowText" lastClr="000000">
                    <a:lumMod val="75000"/>
                    <a:lumOff val="25000"/>
                  </a:sysClr>
                </a:solidFill>
                <a:latin typeface="Trebuchet MS" panose="020B0603020202020204"/>
              </a:rPr>
              <a:t>. </a:t>
            </a:r>
          </a:p>
        </p:txBody>
      </p:sp>
      <p:pic>
        <p:nvPicPr>
          <p:cNvPr id="12290" name="Picture 2">
            <a:extLst>
              <a:ext uri="{FF2B5EF4-FFF2-40B4-BE49-F238E27FC236}">
                <a16:creationId xmlns:a16="http://schemas.microsoft.com/office/drawing/2014/main" id="{C26332AF-B52E-CDB8-1FAC-CCF467628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8524" y="3109218"/>
            <a:ext cx="2232248" cy="369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298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FD4F7-38D7-E9A9-83E2-3B6F9E318D9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07ED324-2A1A-04F4-381E-4165260BA3DA}"/>
              </a:ext>
            </a:extLst>
          </p:cNvPr>
          <p:cNvSpPr>
            <a:spLocks noGrp="1"/>
          </p:cNvSpPr>
          <p:nvPr>
            <p:ph type="title"/>
          </p:nvPr>
        </p:nvSpPr>
        <p:spPr/>
        <p:txBody>
          <a:bodyPr/>
          <a:lstStyle/>
          <a:p>
            <a:r>
              <a:rPr lang="it-IT" dirty="0"/>
              <a:t>Creare un comportamento </a:t>
            </a:r>
          </a:p>
        </p:txBody>
      </p:sp>
      <p:sp>
        <p:nvSpPr>
          <p:cNvPr id="3" name="Segnaposto contenuto 2">
            <a:extLst>
              <a:ext uri="{FF2B5EF4-FFF2-40B4-BE49-F238E27FC236}">
                <a16:creationId xmlns:a16="http://schemas.microsoft.com/office/drawing/2014/main" id="{6A8D4521-7139-E4B7-D837-E1416A678D9D}"/>
              </a:ext>
            </a:extLst>
          </p:cNvPr>
          <p:cNvSpPr>
            <a:spLocks noGrp="1"/>
          </p:cNvSpPr>
          <p:nvPr>
            <p:ph idx="1"/>
          </p:nvPr>
        </p:nvSpPr>
        <p:spPr>
          <a:xfrm>
            <a:off x="1435608" y="1447800"/>
            <a:ext cx="7498080" cy="1333128"/>
          </a:xfrm>
        </p:spPr>
        <p:txBody>
          <a:bodyPr/>
          <a:lstStyle/>
          <a:p>
            <a:pPr marL="425196" indent="-342900">
              <a:buFont typeface="+mj-lt"/>
              <a:buAutoNum type="arabicPeriod" startAt="2"/>
            </a:pPr>
            <a:r>
              <a:rPr lang="it-IT" sz="1600" dirty="0">
                <a:solidFill>
                  <a:sysClr val="windowText" lastClr="000000">
                    <a:lumMod val="75000"/>
                    <a:lumOff val="25000"/>
                  </a:sysClr>
                </a:solidFill>
                <a:latin typeface="Trebuchet MS" panose="020B0603020202020204"/>
              </a:rPr>
              <a:t>Per </a:t>
            </a:r>
            <a:r>
              <a:rPr lang="it-IT" sz="1600" b="1" dirty="0">
                <a:solidFill>
                  <a:sysClr val="windowText" lastClr="000000">
                    <a:lumMod val="75000"/>
                    <a:lumOff val="25000"/>
                  </a:sysClr>
                </a:solidFill>
                <a:latin typeface="Trebuchet MS" panose="020B0603020202020204"/>
              </a:rPr>
              <a:t>Nome visualizzato </a:t>
            </a:r>
            <a:r>
              <a:rPr lang="it-IT" sz="1600" dirty="0">
                <a:solidFill>
                  <a:sysClr val="windowText" lastClr="000000">
                    <a:lumMod val="75000"/>
                    <a:lumOff val="25000"/>
                  </a:sysClr>
                </a:solidFill>
                <a:latin typeface="Trebuchet MS" panose="020B0603020202020204"/>
              </a:rPr>
              <a:t>immettere Efficienza linea di imballaggio. In </a:t>
            </a:r>
            <a:r>
              <a:rPr lang="it-IT" sz="1600" b="1" dirty="0">
                <a:solidFill>
                  <a:sysClr val="windowText" lastClr="000000">
                    <a:lumMod val="75000"/>
                    <a:lumOff val="25000"/>
                  </a:sysClr>
                </a:solidFill>
                <a:latin typeface="Trebuchet MS" panose="020B0603020202020204"/>
              </a:rPr>
              <a:t>Elementi</a:t>
            </a:r>
            <a:r>
              <a:rPr lang="it-IT" sz="1600" dirty="0">
                <a:solidFill>
                  <a:sysClr val="windowText" lastClr="000000">
                    <a:lumMod val="75000"/>
                    <a:lumOff val="25000"/>
                  </a:sysClr>
                </a:solidFill>
                <a:latin typeface="Trebuchet MS" panose="020B0603020202020204"/>
              </a:rPr>
              <a:t> selezionare Arm1. </a:t>
            </a:r>
          </a:p>
        </p:txBody>
      </p:sp>
      <p:pic>
        <p:nvPicPr>
          <p:cNvPr id="13314" name="Picture 2">
            <a:extLst>
              <a:ext uri="{FF2B5EF4-FFF2-40B4-BE49-F238E27FC236}">
                <a16:creationId xmlns:a16="http://schemas.microsoft.com/office/drawing/2014/main" id="{40487071-8BE1-7D05-660E-02BF2665A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1800" y="2348880"/>
            <a:ext cx="4237087" cy="406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678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E9952-B35A-6A42-9A16-B3A1BE2A0E5A}"/>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ED6CD00-94DC-3493-B821-0393F9A6E22F}"/>
              </a:ext>
            </a:extLst>
          </p:cNvPr>
          <p:cNvSpPr>
            <a:spLocks noGrp="1"/>
          </p:cNvSpPr>
          <p:nvPr>
            <p:ph type="title"/>
          </p:nvPr>
        </p:nvSpPr>
        <p:spPr/>
        <p:txBody>
          <a:bodyPr/>
          <a:lstStyle/>
          <a:p>
            <a:r>
              <a:rPr lang="it-IT" dirty="0"/>
              <a:t>Creare un comportamento </a:t>
            </a:r>
          </a:p>
        </p:txBody>
      </p:sp>
      <p:sp>
        <p:nvSpPr>
          <p:cNvPr id="3" name="Segnaposto contenuto 2">
            <a:extLst>
              <a:ext uri="{FF2B5EF4-FFF2-40B4-BE49-F238E27FC236}">
                <a16:creationId xmlns:a16="http://schemas.microsoft.com/office/drawing/2014/main" id="{4122FCD4-04B3-8D6A-5C27-975B74E83674}"/>
              </a:ext>
            </a:extLst>
          </p:cNvPr>
          <p:cNvSpPr>
            <a:spLocks noGrp="1"/>
          </p:cNvSpPr>
          <p:nvPr>
            <p:ph idx="1"/>
          </p:nvPr>
        </p:nvSpPr>
        <p:spPr>
          <a:xfrm>
            <a:off x="1424857" y="1124744"/>
            <a:ext cx="7498080" cy="5733256"/>
          </a:xfrm>
        </p:spPr>
        <p:txBody>
          <a:bodyPr>
            <a:normAutofit/>
          </a:bodyPr>
          <a:lstStyle/>
          <a:p>
            <a:pPr algn="l"/>
            <a:endParaRPr lang="it-IT" sz="1800" b="0" i="0" u="none" strike="noStrike" baseline="0" dirty="0">
              <a:solidFill>
                <a:srgbClr val="000000"/>
              </a:solidFill>
              <a:latin typeface="Times New Roman" panose="02020603050405020304" pitchFamily="18" charset="0"/>
            </a:endParaRPr>
          </a:p>
          <a:p>
            <a:pPr marL="425196" indent="-342900">
              <a:buFont typeface="+mj-lt"/>
              <a:buAutoNum type="arabicPeriod" startAt="3"/>
            </a:pPr>
            <a:r>
              <a:rPr lang="it-IT" sz="1600" dirty="0">
                <a:solidFill>
                  <a:sysClr val="windowText" lastClr="000000">
                    <a:lumMod val="75000"/>
                    <a:lumOff val="25000"/>
                  </a:sysClr>
                </a:solidFill>
                <a:latin typeface="Trebuchet MS" panose="020B0603020202020204"/>
              </a:rPr>
              <a:t>Ignorare la scheda </a:t>
            </a:r>
            <a:r>
              <a:rPr lang="it-IT" sz="1600" b="1" dirty="0">
                <a:solidFill>
                  <a:sysClr val="windowText" lastClr="000000">
                    <a:lumMod val="75000"/>
                    <a:lumOff val="25000"/>
                  </a:sysClr>
                </a:solidFill>
                <a:latin typeface="Trebuchet MS" panose="020B0603020202020204"/>
              </a:rPr>
              <a:t>Gemelli</a:t>
            </a:r>
            <a:r>
              <a:rPr lang="it-IT" sz="1600" dirty="0">
                <a:solidFill>
                  <a:sysClr val="windowText" lastClr="000000">
                    <a:lumMod val="75000"/>
                    <a:lumOff val="25000"/>
                  </a:sysClr>
                </a:solidFill>
                <a:latin typeface="Trebuchet MS" panose="020B0603020202020204"/>
              </a:rPr>
              <a:t> , che non viene usata in questa guida introduttiva. </a:t>
            </a:r>
          </a:p>
          <a:p>
            <a:pPr marL="425196" indent="-342900">
              <a:buFont typeface="+mj-lt"/>
              <a:buAutoNum type="arabicPeriod" startAt="3"/>
            </a:pPr>
            <a:r>
              <a:rPr lang="it-IT" sz="1600" dirty="0">
                <a:solidFill>
                  <a:sysClr val="windowText" lastClr="000000">
                    <a:lumMod val="75000"/>
                    <a:lumOff val="25000"/>
                  </a:sysClr>
                </a:solidFill>
                <a:latin typeface="Trebuchet MS" panose="020B0603020202020204"/>
              </a:rPr>
              <a:t>Passare alla scheda </a:t>
            </a:r>
            <a:r>
              <a:rPr lang="it-IT" sz="1600" b="1" dirty="0">
                <a:solidFill>
                  <a:sysClr val="windowText" lastClr="000000">
                    <a:lumMod val="75000"/>
                    <a:lumOff val="25000"/>
                  </a:sysClr>
                </a:solidFill>
                <a:latin typeface="Trebuchet MS" panose="020B0603020202020204"/>
              </a:rPr>
              <a:t>Regole di visualizzazione </a:t>
            </a:r>
            <a:r>
              <a:rPr lang="it-IT" sz="1600" dirty="0">
                <a:solidFill>
                  <a:sysClr val="windowText" lastClr="000000">
                    <a:lumMod val="75000"/>
                    <a:lumOff val="25000"/>
                  </a:sysClr>
                </a:solidFill>
                <a:latin typeface="Trebuchet MS" panose="020B0603020202020204"/>
              </a:rPr>
              <a:t>. Le regole visive sono sovrimpressione basate sui dati sugli elementi che è possibile configurare per indicare l'integrità o lo stato dell'elemento. </a:t>
            </a:r>
          </a:p>
          <a:p>
            <a:pPr marL="425196" indent="-342900">
              <a:buFont typeface="+mj-lt"/>
              <a:buAutoNum type="arabicPeriod" startAt="3"/>
            </a:pPr>
            <a:r>
              <a:rPr lang="it-IT" sz="1600" dirty="0">
                <a:solidFill>
                  <a:sysClr val="windowText" lastClr="000000">
                    <a:lumMod val="75000"/>
                    <a:lumOff val="25000"/>
                  </a:sysClr>
                </a:solidFill>
                <a:latin typeface="Trebuchet MS" panose="020B0603020202020204"/>
              </a:rPr>
              <a:t>Passare alla scheda </a:t>
            </a:r>
            <a:r>
              <a:rPr lang="it-IT" sz="1600" b="1" dirty="0">
                <a:solidFill>
                  <a:sysClr val="windowText" lastClr="000000">
                    <a:lumMod val="75000"/>
                    <a:lumOff val="25000"/>
                  </a:sysClr>
                </a:solidFill>
                <a:latin typeface="Trebuchet MS" panose="020B0603020202020204"/>
              </a:rPr>
              <a:t>Widget</a:t>
            </a:r>
            <a:r>
              <a:rPr lang="it-IT" sz="1600" dirty="0">
                <a:solidFill>
                  <a:sysClr val="windowText" lastClr="000000">
                    <a:lumMod val="75000"/>
                    <a:lumOff val="25000"/>
                  </a:sysClr>
                </a:solidFill>
                <a:latin typeface="Trebuchet MS" panose="020B0603020202020204"/>
              </a:rPr>
              <a:t> . I widget sono oggetti visivi basati sui dati che forniscono dati e contesto aggiuntivi, per comprendere lo scenario rappresentato dal comportamento. In questo caso si aggiungeranno due widget visivi per visualizzare le informazioni sulle proprietà per l'elemento arm. </a:t>
            </a:r>
          </a:p>
          <a:p>
            <a:pPr marL="425196" indent="-342900">
              <a:buFont typeface="+mj-lt"/>
              <a:buAutoNum type="arabicPeriod" startAt="3"/>
            </a:pPr>
            <a:r>
              <a:rPr lang="it-IT" sz="1600" dirty="0">
                <a:solidFill>
                  <a:sysClr val="windowText" lastClr="000000">
                    <a:lumMod val="75000"/>
                    <a:lumOff val="25000"/>
                  </a:sysClr>
                </a:solidFill>
                <a:latin typeface="Trebuchet MS" panose="020B0603020202020204"/>
              </a:rPr>
              <a:t>Salvare il comportamento selezionando </a:t>
            </a:r>
            <a:r>
              <a:rPr lang="it-IT" sz="1600" b="1" dirty="0">
                <a:solidFill>
                  <a:sysClr val="windowText" lastClr="000000">
                    <a:lumMod val="75000"/>
                    <a:lumOff val="25000"/>
                  </a:sysClr>
                </a:solidFill>
                <a:latin typeface="Trebuchet MS" panose="020B0603020202020204"/>
              </a:rPr>
              <a:t>Crea comportamento </a:t>
            </a:r>
          </a:p>
          <a:p>
            <a:pPr marL="425196" indent="-342900">
              <a:buFont typeface="+mj-lt"/>
              <a:buAutoNum type="arabicPeriod" startAt="3"/>
            </a:pPr>
            <a:endParaRPr lang="it-IT" sz="1600" dirty="0">
              <a:solidFill>
                <a:sysClr val="windowText" lastClr="000000">
                  <a:lumMod val="75000"/>
                  <a:lumOff val="25000"/>
                </a:sysClr>
              </a:solidFill>
              <a:latin typeface="Trebuchet MS" panose="020B0603020202020204"/>
            </a:endParaRPr>
          </a:p>
          <a:p>
            <a:pPr marL="425196" indent="-342900">
              <a:buFont typeface="+mj-lt"/>
              <a:buAutoNum type="arabicPeriod" startAt="3"/>
            </a:pPr>
            <a:endParaRPr lang="it-IT" sz="1600" dirty="0">
              <a:solidFill>
                <a:sysClr val="windowText" lastClr="000000">
                  <a:lumMod val="75000"/>
                  <a:lumOff val="25000"/>
                </a:sysClr>
              </a:solidFill>
              <a:latin typeface="Trebuchet MS" panose="020B0603020202020204"/>
            </a:endParaRPr>
          </a:p>
          <a:p>
            <a:pPr marL="603504" lvl="2" indent="0">
              <a:buClr>
                <a:schemeClr val="accent1"/>
              </a:buClr>
              <a:buSzPct val="80000"/>
              <a:buNone/>
            </a:pPr>
            <a:endParaRPr lang="it-IT" sz="1600" dirty="0">
              <a:solidFill>
                <a:sysClr val="windowText" lastClr="000000">
                  <a:lumMod val="75000"/>
                  <a:lumOff val="25000"/>
                </a:sysClr>
              </a:solidFill>
              <a:latin typeface="Trebuchet MS" panose="020B0603020202020204"/>
            </a:endParaRPr>
          </a:p>
          <a:p>
            <a:pPr marL="425196" indent="-342900">
              <a:buFont typeface="+mj-lt"/>
              <a:buAutoNum type="arabicPeriod" startAt="3"/>
            </a:pPr>
            <a:endParaRPr lang="it-IT" sz="1600" dirty="0">
              <a:solidFill>
                <a:sysClr val="windowText" lastClr="000000">
                  <a:lumMod val="75000"/>
                  <a:lumOff val="25000"/>
                </a:sysClr>
              </a:solidFill>
              <a:latin typeface="Trebuchet MS" panose="020B0603020202020204"/>
            </a:endParaRPr>
          </a:p>
          <a:p>
            <a:endParaRPr lang="it-IT"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0394221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66B4E-7621-36B4-D19D-631EEB8BC691}"/>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E8C21611-FA75-A004-14D3-59612E997AD3}"/>
              </a:ext>
            </a:extLst>
          </p:cNvPr>
          <p:cNvSpPr>
            <a:spLocks noGrp="1"/>
          </p:cNvSpPr>
          <p:nvPr>
            <p:ph type="title"/>
          </p:nvPr>
        </p:nvSpPr>
        <p:spPr/>
        <p:txBody>
          <a:bodyPr/>
          <a:lstStyle/>
          <a:p>
            <a:r>
              <a:rPr lang="it-IT" dirty="0"/>
              <a:t>Regole di visualizzazione</a:t>
            </a:r>
          </a:p>
        </p:txBody>
      </p:sp>
      <p:sp>
        <p:nvSpPr>
          <p:cNvPr id="3" name="Segnaposto contenuto 2">
            <a:extLst>
              <a:ext uri="{FF2B5EF4-FFF2-40B4-BE49-F238E27FC236}">
                <a16:creationId xmlns:a16="http://schemas.microsoft.com/office/drawing/2014/main" id="{A4C23CD9-0168-6C4F-3B40-2A7701278548}"/>
              </a:ext>
            </a:extLst>
          </p:cNvPr>
          <p:cNvSpPr>
            <a:spLocks noGrp="1"/>
          </p:cNvSpPr>
          <p:nvPr>
            <p:ph idx="1"/>
          </p:nvPr>
        </p:nvSpPr>
        <p:spPr>
          <a:xfrm>
            <a:off x="1331640" y="1628800"/>
            <a:ext cx="7498080" cy="4954562"/>
          </a:xfrm>
        </p:spPr>
        <p:txBody>
          <a:bodyPr>
            <a:normAutofit/>
          </a:bodyPr>
          <a:lstStyle/>
          <a:p>
            <a:pPr marL="82296" indent="0">
              <a:buNone/>
            </a:pPr>
            <a:r>
              <a:rPr lang="it-IT" sz="1600" dirty="0">
                <a:solidFill>
                  <a:sysClr val="windowText" lastClr="000000">
                    <a:lumMod val="75000"/>
                    <a:lumOff val="25000"/>
                  </a:sysClr>
                </a:solidFill>
                <a:latin typeface="Trebuchet MS" panose="020B0603020202020204"/>
              </a:rPr>
              <a:t>Le regole visive sono regole basate sui dati sugli elementi che è possibile configurare per indicare l'integrità o lo stato dell'elemento.  </a:t>
            </a:r>
          </a:p>
          <a:p>
            <a:pPr marL="82296" indent="0">
              <a:buNone/>
            </a:pPr>
            <a:r>
              <a:rPr lang="it-IT" sz="1600" dirty="0">
                <a:solidFill>
                  <a:sysClr val="windowText" lastClr="000000">
                    <a:lumMod val="75000"/>
                    <a:lumOff val="25000"/>
                  </a:sysClr>
                </a:solidFill>
                <a:latin typeface="Trebuchet MS" panose="020B0603020202020204"/>
              </a:rPr>
              <a:t>Creiamo 2 regole e le visualizzeremo successivamente:</a:t>
            </a: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Condizioni per indicare l'efficienza della linea di imballaggio. </a:t>
            </a: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Avvisi per i pacchetti mancanti. 	</a:t>
            </a:r>
            <a:r>
              <a:rPr lang="it-IT" sz="1600" b="1" dirty="0">
                <a:solidFill>
                  <a:sysClr val="windowText" lastClr="000000">
                    <a:lumMod val="75000"/>
                    <a:lumOff val="25000"/>
                  </a:sysClr>
                </a:solidFill>
                <a:latin typeface="Trebuchet MS" panose="020B0603020202020204"/>
              </a:rPr>
              <a:t>	</a:t>
            </a:r>
          </a:p>
          <a:p>
            <a:pPr marL="425196" indent="-342900">
              <a:buFont typeface="+mj-lt"/>
              <a:buAutoNum type="arabicPeriod"/>
            </a:pPr>
            <a:endParaRPr lang="it-IT" sz="1600" b="1" dirty="0">
              <a:solidFill>
                <a:sysClr val="windowText" lastClr="000000">
                  <a:lumMod val="75000"/>
                  <a:lumOff val="25000"/>
                </a:sysClr>
              </a:solidFill>
              <a:latin typeface="Trebuchet MS" panose="020B0603020202020204"/>
            </a:endParaRPr>
          </a:p>
          <a:p>
            <a:pPr marL="425196" indent="-342900">
              <a:buFont typeface="+mj-lt"/>
              <a:buAutoNum type="arabicPeriod"/>
            </a:pPr>
            <a:endParaRPr lang="it-IT" sz="1600" dirty="0">
              <a:solidFill>
                <a:sysClr val="windowText" lastClr="000000">
                  <a:lumMod val="75000"/>
                  <a:lumOff val="25000"/>
                </a:sysClr>
              </a:solidFill>
              <a:latin typeface="Trebuchet MS" panose="020B0603020202020204"/>
            </a:endParaRPr>
          </a:p>
          <a:p>
            <a:endParaRPr lang="it-IT" sz="1800" b="0" i="0" u="none" strike="noStrike" baseline="0" dirty="0">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910866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C18B6-18BE-65A3-5AAC-A514F4DA6D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C77BCA9-2524-ADA7-9680-EFE10B8D43E3}"/>
              </a:ext>
            </a:extLst>
          </p:cNvPr>
          <p:cNvSpPr>
            <a:spLocks noGrp="1"/>
          </p:cNvSpPr>
          <p:nvPr>
            <p:ph type="title"/>
          </p:nvPr>
        </p:nvSpPr>
        <p:spPr/>
        <p:txBody>
          <a:bodyPr/>
          <a:lstStyle/>
          <a:p>
            <a:r>
              <a:rPr lang="it-IT" dirty="0"/>
              <a:t>Regole di visualizzazione</a:t>
            </a:r>
          </a:p>
        </p:txBody>
      </p:sp>
      <p:sp>
        <p:nvSpPr>
          <p:cNvPr id="3" name="Segnaposto contenuto 2">
            <a:extLst>
              <a:ext uri="{FF2B5EF4-FFF2-40B4-BE49-F238E27FC236}">
                <a16:creationId xmlns:a16="http://schemas.microsoft.com/office/drawing/2014/main" id="{6AD97D52-71CE-A8DE-4835-6D0FC839BA36}"/>
              </a:ext>
            </a:extLst>
          </p:cNvPr>
          <p:cNvSpPr>
            <a:spLocks noGrp="1"/>
          </p:cNvSpPr>
          <p:nvPr>
            <p:ph idx="1"/>
          </p:nvPr>
        </p:nvSpPr>
        <p:spPr>
          <a:xfrm>
            <a:off x="1424857" y="1124744"/>
            <a:ext cx="7498080" cy="5832648"/>
          </a:xfrm>
        </p:spPr>
        <p:txBody>
          <a:bodyPr>
            <a:normAutofit/>
          </a:bodyPr>
          <a:lstStyle/>
          <a:p>
            <a:pPr marL="82296" indent="0">
              <a:buNone/>
            </a:pPr>
            <a:r>
              <a:rPr lang="it-IT" sz="1800" dirty="0">
                <a:solidFill>
                  <a:sysClr val="windowText" lastClr="000000">
                    <a:lumMod val="75000"/>
                    <a:lumOff val="25000"/>
                  </a:sysClr>
                </a:solidFill>
                <a:latin typeface="Trebuchet MS" panose="020B0603020202020204"/>
              </a:rPr>
              <a:t>Condizioni per indicare l'efficienza della linea di imballaggio. </a:t>
            </a:r>
            <a:endParaRPr lang="it-IT" sz="1800" b="0" i="0" u="none" strike="noStrike" baseline="0" dirty="0">
              <a:solidFill>
                <a:srgbClr val="000000"/>
              </a:solidFill>
              <a:latin typeface="Times New Roman" panose="02020603050405020304" pitchFamily="18" charset="0"/>
            </a:endParaRP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Aggiungi regola</a:t>
            </a:r>
            <a:r>
              <a:rPr lang="it-IT" sz="1600" dirty="0">
                <a:solidFill>
                  <a:sysClr val="windowText" lastClr="000000">
                    <a:lumMod val="75000"/>
                    <a:lumOff val="25000"/>
                  </a:sysClr>
                </a:solidFill>
                <a:latin typeface="Trebuchet MS" panose="020B0603020202020204"/>
              </a:rPr>
              <a:t>. </a:t>
            </a:r>
          </a:p>
          <a:p>
            <a:pPr marL="425196" indent="-342900">
              <a:buFont typeface="+mj-lt"/>
              <a:buAutoNum type="arabicPeriod"/>
            </a:pPr>
            <a:endParaRPr lang="it-IT" sz="1600" dirty="0">
              <a:solidFill>
                <a:sysClr val="windowText" lastClr="000000">
                  <a:lumMod val="75000"/>
                  <a:lumOff val="25000"/>
                </a:sysClr>
              </a:solidFill>
              <a:latin typeface="Trebuchet MS" panose="020B0603020202020204"/>
            </a:endParaRPr>
          </a:p>
          <a:p>
            <a:endParaRPr lang="it-IT" sz="1800" b="0" i="0" u="none" strike="noStrike" baseline="0" dirty="0">
              <a:solidFill>
                <a:srgbClr val="000000"/>
              </a:solidFill>
              <a:latin typeface="Times New Roman" panose="02020603050405020304" pitchFamily="18" charset="0"/>
            </a:endParaRPr>
          </a:p>
        </p:txBody>
      </p:sp>
      <p:pic>
        <p:nvPicPr>
          <p:cNvPr id="19458" name="Picture 2">
            <a:extLst>
              <a:ext uri="{FF2B5EF4-FFF2-40B4-BE49-F238E27FC236}">
                <a16:creationId xmlns:a16="http://schemas.microsoft.com/office/drawing/2014/main" id="{C3F2BE2C-AC73-394D-8925-B55DC7FD3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123631"/>
            <a:ext cx="4687670" cy="449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2468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1CBE51-A1B6-17F1-0AD3-C8F0B5D3817F}"/>
              </a:ext>
            </a:extLst>
          </p:cNvPr>
          <p:cNvSpPr>
            <a:spLocks noGrp="1"/>
          </p:cNvSpPr>
          <p:nvPr>
            <p:ph type="title"/>
          </p:nvPr>
        </p:nvSpPr>
        <p:spPr/>
        <p:txBody>
          <a:bodyPr/>
          <a:lstStyle/>
          <a:p>
            <a:r>
              <a:rPr lang="it-IT" dirty="0"/>
              <a:t>Regole di visualizzazione</a:t>
            </a:r>
          </a:p>
        </p:txBody>
      </p:sp>
      <p:pic>
        <p:nvPicPr>
          <p:cNvPr id="20482" name="Picture 2">
            <a:extLst>
              <a:ext uri="{FF2B5EF4-FFF2-40B4-BE49-F238E27FC236}">
                <a16:creationId xmlns:a16="http://schemas.microsoft.com/office/drawing/2014/main" id="{7302747F-B932-529E-235E-066AA4EACC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9832" y="3173274"/>
            <a:ext cx="3024335" cy="3601169"/>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6073BCB6-5C59-9BBD-DC98-F154C9A8FF19}"/>
              </a:ext>
            </a:extLst>
          </p:cNvPr>
          <p:cNvSpPr txBox="1"/>
          <p:nvPr/>
        </p:nvSpPr>
        <p:spPr>
          <a:xfrm>
            <a:off x="1331640" y="1206389"/>
            <a:ext cx="7602048" cy="1966885"/>
          </a:xfrm>
          <a:prstGeom prst="rect">
            <a:avLst/>
          </a:prstGeom>
          <a:noFill/>
        </p:spPr>
        <p:txBody>
          <a:bodyPr wrap="square">
            <a:spAutoFit/>
          </a:bodyPr>
          <a:lstStyle/>
          <a:p>
            <a:pPr marL="425196" indent="-342900">
              <a:lnSpc>
                <a:spcPts val="3000"/>
              </a:lnSpc>
              <a:spcBef>
                <a:spcPts val="600"/>
              </a:spcBef>
              <a:buClr>
                <a:schemeClr val="accent1"/>
              </a:buClr>
              <a:buSzPct val="80000"/>
              <a:buFont typeface="+mj-lt"/>
              <a:buAutoNum type="arabicPeriod" startAt="2"/>
            </a:pPr>
            <a:r>
              <a:rPr lang="it-IT" sz="1600" dirty="0">
                <a:solidFill>
                  <a:sysClr val="windowText" lastClr="000000">
                    <a:lumMod val="75000"/>
                    <a:lumOff val="25000"/>
                  </a:sysClr>
                </a:solidFill>
                <a:latin typeface="Trebuchet MS" panose="020B0603020202020204"/>
              </a:rPr>
              <a:t>Immettere un nome visualizzato dei ritiri orari. Lasciare l'espressione </a:t>
            </a:r>
            <a:r>
              <a:rPr lang="it-IT" sz="1600" dirty="0" err="1">
                <a:solidFill>
                  <a:sysClr val="windowText" lastClr="000000">
                    <a:lumMod val="75000"/>
                    <a:lumOff val="25000"/>
                  </a:sysClr>
                </a:solidFill>
                <a:latin typeface="Trebuchet MS" panose="020B0603020202020204"/>
              </a:rPr>
              <a:t>Property</a:t>
            </a:r>
            <a:r>
              <a:rPr lang="it-IT" sz="1600" dirty="0">
                <a:solidFill>
                  <a:sysClr val="windowText" lastClr="000000">
                    <a:lumMod val="75000"/>
                    <a:lumOff val="25000"/>
                  </a:sysClr>
                </a:solidFill>
                <a:latin typeface="Trebuchet MS" panose="020B0603020202020204"/>
              </a:rPr>
              <a:t> nella proprietà Single e aprire l'elenco a discesa proprietà. Contiene nomi di tutte le proprietà del gemello primario per l'elemento Arm1 . Selezionare </a:t>
            </a:r>
            <a:r>
              <a:rPr lang="it-IT" sz="1600" dirty="0" err="1">
                <a:solidFill>
                  <a:sysClr val="windowText" lastClr="000000">
                    <a:lumMod val="75000"/>
                    <a:lumOff val="25000"/>
                  </a:sysClr>
                </a:solidFill>
                <a:latin typeface="Trebuchet MS" panose="020B0603020202020204"/>
              </a:rPr>
              <a:t>PrimaryTwin.FailedPickupsLastHr</a:t>
            </a:r>
            <a:r>
              <a:rPr lang="it-IT" sz="1600" dirty="0">
                <a:solidFill>
                  <a:sysClr val="windowText" lastClr="000000">
                    <a:lumMod val="75000"/>
                    <a:lumOff val="25000"/>
                  </a:sysClr>
                </a:solidFill>
                <a:latin typeface="Trebuchet MS" panose="020B0603020202020204"/>
              </a:rPr>
              <a:t>. Selezionare quindi Aggiungi condizione </a:t>
            </a:r>
          </a:p>
        </p:txBody>
      </p:sp>
    </p:spTree>
    <p:extLst>
      <p:ext uri="{BB962C8B-B14F-4D97-AF65-F5344CB8AC3E}">
        <p14:creationId xmlns:p14="http://schemas.microsoft.com/office/powerpoint/2010/main" val="3630167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1F141-7C97-3D8E-B76E-4324F4873D3E}"/>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9809A2A1-65F8-7F2B-3F6C-4061E9ABF78C}"/>
              </a:ext>
            </a:extLst>
          </p:cNvPr>
          <p:cNvSpPr>
            <a:spLocks noGrp="1"/>
          </p:cNvSpPr>
          <p:nvPr>
            <p:ph type="title"/>
          </p:nvPr>
        </p:nvSpPr>
        <p:spPr/>
        <p:txBody>
          <a:bodyPr/>
          <a:lstStyle/>
          <a:p>
            <a:r>
              <a:rPr lang="it-IT" dirty="0"/>
              <a:t>Regole di visualizzazione</a:t>
            </a:r>
          </a:p>
        </p:txBody>
      </p:sp>
      <p:sp>
        <p:nvSpPr>
          <p:cNvPr id="6" name="Segnaposto contenuto 5">
            <a:extLst>
              <a:ext uri="{FF2B5EF4-FFF2-40B4-BE49-F238E27FC236}">
                <a16:creationId xmlns:a16="http://schemas.microsoft.com/office/drawing/2014/main" id="{B50647C9-D740-E5B7-9ADB-E7177B5B08F3}"/>
              </a:ext>
            </a:extLst>
          </p:cNvPr>
          <p:cNvSpPr>
            <a:spLocks noGrp="1"/>
          </p:cNvSpPr>
          <p:nvPr>
            <p:ph idx="1"/>
          </p:nvPr>
        </p:nvSpPr>
        <p:spPr>
          <a:xfrm>
            <a:off x="1435608" y="1196752"/>
            <a:ext cx="7498080" cy="4800600"/>
          </a:xfrm>
        </p:spPr>
        <p:txBody>
          <a:bodyPr/>
          <a:lstStyle/>
          <a:p>
            <a:pPr marL="425196" indent="-342900">
              <a:buFont typeface="+mj-lt"/>
              <a:buAutoNum type="arabicPeriod" startAt="3"/>
            </a:pPr>
            <a:r>
              <a:rPr lang="it-IT" sz="1600" dirty="0">
                <a:solidFill>
                  <a:sysClr val="windowText" lastClr="000000">
                    <a:lumMod val="75000"/>
                    <a:lumOff val="25000"/>
                  </a:sysClr>
                </a:solidFill>
                <a:latin typeface="Trebuchet MS" panose="020B0603020202020204"/>
              </a:rPr>
              <a:t>Successivamente, si definiranno alcuni limiti per indicare quando i ritiri orari mancano troppi pacchetti. Per questo scenario, si supponga che un braccio richieda attenzione se manca più di tre ritiri in un'ora. Etichettare la condizione &gt;3 ritiri mancanti e definire un intervallo di valori compreso tra 4 e Infinity (il valore dell'intervallo minimo è inclusivo e il valore massimo è esclusivo). Assegnare una colorazione dell'elemento di rosso. Selezionare </a:t>
            </a:r>
            <a:r>
              <a:rPr lang="it-IT" sz="1600" b="1" dirty="0">
                <a:solidFill>
                  <a:sysClr val="windowText" lastClr="000000">
                    <a:lumMod val="75000"/>
                    <a:lumOff val="25000"/>
                  </a:sysClr>
                </a:solidFill>
                <a:latin typeface="Trebuchet MS" panose="020B0603020202020204"/>
              </a:rPr>
              <a:t>Salva</a:t>
            </a:r>
            <a:r>
              <a:rPr lang="it-IT" sz="1600" dirty="0">
                <a:solidFill>
                  <a:sysClr val="windowText" lastClr="000000">
                    <a:lumMod val="75000"/>
                    <a:lumOff val="25000"/>
                  </a:sysClr>
                </a:solidFill>
                <a:latin typeface="Trebuchet MS" panose="020B0603020202020204"/>
              </a:rPr>
              <a:t>. </a:t>
            </a:r>
          </a:p>
          <a:p>
            <a:pPr marL="596646" indent="-514350">
              <a:buFont typeface="+mj-lt"/>
              <a:buAutoNum type="arabicPeriod" startAt="3"/>
            </a:pPr>
            <a:endParaRPr lang="it-IT" dirty="0"/>
          </a:p>
        </p:txBody>
      </p:sp>
      <p:pic>
        <p:nvPicPr>
          <p:cNvPr id="14340" name="Picture 4">
            <a:extLst>
              <a:ext uri="{FF2B5EF4-FFF2-40B4-BE49-F238E27FC236}">
                <a16:creationId xmlns:a16="http://schemas.microsoft.com/office/drawing/2014/main" id="{095300BC-33CE-4902-E4B0-7F52621BA9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3459899"/>
            <a:ext cx="3600400" cy="331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150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68C2C-7C36-65D3-945B-F5F6E44BC5C0}"/>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2C135115-D2F3-1474-503F-B8C631558182}"/>
              </a:ext>
            </a:extLst>
          </p:cNvPr>
          <p:cNvSpPr>
            <a:spLocks noGrp="1"/>
          </p:cNvSpPr>
          <p:nvPr>
            <p:ph type="title"/>
          </p:nvPr>
        </p:nvSpPr>
        <p:spPr/>
        <p:txBody>
          <a:bodyPr/>
          <a:lstStyle/>
          <a:p>
            <a:r>
              <a:rPr lang="it-IT" dirty="0"/>
              <a:t>Regole di visualizzazione</a:t>
            </a:r>
          </a:p>
        </p:txBody>
      </p:sp>
      <p:sp>
        <p:nvSpPr>
          <p:cNvPr id="6" name="Segnaposto contenuto 5">
            <a:extLst>
              <a:ext uri="{FF2B5EF4-FFF2-40B4-BE49-F238E27FC236}">
                <a16:creationId xmlns:a16="http://schemas.microsoft.com/office/drawing/2014/main" id="{FE54E0D0-F2F9-1F52-FB85-34BF949FC438}"/>
              </a:ext>
            </a:extLst>
          </p:cNvPr>
          <p:cNvSpPr>
            <a:spLocks noGrp="1"/>
          </p:cNvSpPr>
          <p:nvPr>
            <p:ph idx="1"/>
          </p:nvPr>
        </p:nvSpPr>
        <p:spPr>
          <a:xfrm>
            <a:off x="1435608" y="1196752"/>
            <a:ext cx="7498080" cy="4800600"/>
          </a:xfrm>
        </p:spPr>
        <p:txBody>
          <a:bodyPr/>
          <a:lstStyle/>
          <a:p>
            <a:pPr marL="425196" indent="-342900">
              <a:buFont typeface="+mj-lt"/>
              <a:buAutoNum type="arabicPeriod" startAt="4"/>
            </a:pPr>
            <a:r>
              <a:rPr lang="it-IT" sz="1600" dirty="0">
                <a:solidFill>
                  <a:sysClr val="windowText" lastClr="000000">
                    <a:lumMod val="75000"/>
                    <a:lumOff val="25000"/>
                  </a:sysClr>
                </a:solidFill>
                <a:latin typeface="Trebuchet MS" panose="020B0603020202020204"/>
              </a:rPr>
              <a:t>Selezionare Di nuovo </a:t>
            </a:r>
            <a:r>
              <a:rPr lang="it-IT" sz="1600" b="1" dirty="0">
                <a:solidFill>
                  <a:sysClr val="windowText" lastClr="000000">
                    <a:lumMod val="75000"/>
                    <a:lumOff val="25000"/>
                  </a:sysClr>
                </a:solidFill>
                <a:latin typeface="Trebuchet MS" panose="020B0603020202020204"/>
              </a:rPr>
              <a:t>Aggiungi condizione </a:t>
            </a:r>
            <a:r>
              <a:rPr lang="it-IT" sz="1600" dirty="0">
                <a:solidFill>
                  <a:sysClr val="windowText" lastClr="000000">
                    <a:lumMod val="75000"/>
                    <a:lumOff val="25000"/>
                  </a:sysClr>
                </a:solidFill>
                <a:latin typeface="Trebuchet MS" panose="020B0603020202020204"/>
              </a:rPr>
              <a:t>e creare una condizione con etichetta 1-3 ritiri mancanti. Definire un intervallo di valori compreso tra 1 e 4 e assegnare un colore elemento di arancione . </a:t>
            </a:r>
            <a:r>
              <a:rPr lang="it-IT" sz="1600" b="1" dirty="0">
                <a:solidFill>
                  <a:sysClr val="windowText" lastClr="000000">
                    <a:lumMod val="75000"/>
                    <a:lumOff val="25000"/>
                  </a:sysClr>
                </a:solidFill>
                <a:latin typeface="Trebuchet MS" panose="020B0603020202020204"/>
              </a:rPr>
              <a:t>Salvare </a:t>
            </a:r>
            <a:r>
              <a:rPr lang="it-IT" sz="1600" dirty="0">
                <a:solidFill>
                  <a:sysClr val="windowText" lastClr="000000">
                    <a:lumMod val="75000"/>
                    <a:lumOff val="25000"/>
                  </a:sysClr>
                </a:solidFill>
                <a:latin typeface="Trebuchet MS" panose="020B0603020202020204"/>
              </a:rPr>
              <a:t>la condizione. Selezionare </a:t>
            </a:r>
            <a:r>
              <a:rPr lang="it-IT" sz="1600" b="1" dirty="0">
                <a:solidFill>
                  <a:sysClr val="windowText" lastClr="000000">
                    <a:lumMod val="75000"/>
                    <a:lumOff val="25000"/>
                  </a:sysClr>
                </a:solidFill>
                <a:latin typeface="Trebuchet MS" panose="020B0603020202020204"/>
              </a:rPr>
              <a:t>Aggiungi condizione </a:t>
            </a:r>
            <a:r>
              <a:rPr lang="it-IT" sz="1600" dirty="0">
                <a:solidFill>
                  <a:sysClr val="windowText" lastClr="000000">
                    <a:lumMod val="75000"/>
                    <a:lumOff val="25000"/>
                  </a:sysClr>
                </a:solidFill>
                <a:latin typeface="Trebuchet MS" panose="020B0603020202020204"/>
              </a:rPr>
              <a:t>una volta più e creare una condizione contrassegnata da 0 ritiri mancanti. Definire un intervallo di valori compreso tra 0 e 1 e assegnare un colore elemento di verde. </a:t>
            </a:r>
            <a:r>
              <a:rPr lang="it-IT" sz="1600" b="1" dirty="0">
                <a:solidFill>
                  <a:sysClr val="windowText" lastClr="000000">
                    <a:lumMod val="75000"/>
                    <a:lumOff val="25000"/>
                  </a:sysClr>
                </a:solidFill>
                <a:latin typeface="Trebuchet MS" panose="020B0603020202020204"/>
              </a:rPr>
              <a:t>Salvare</a:t>
            </a:r>
            <a:r>
              <a:rPr lang="it-IT" sz="1600" dirty="0">
                <a:solidFill>
                  <a:sysClr val="windowText" lastClr="000000">
                    <a:lumMod val="75000"/>
                    <a:lumOff val="25000"/>
                  </a:sysClr>
                </a:solidFill>
                <a:latin typeface="Trebuchet MS" panose="020B0603020202020204"/>
              </a:rPr>
              <a:t> la condizione. Dopo aver creato tutte e tre le condizioni, </a:t>
            </a:r>
            <a:r>
              <a:rPr lang="it-IT" sz="1600" b="1" dirty="0">
                <a:solidFill>
                  <a:sysClr val="windowText" lastClr="000000">
                    <a:lumMod val="75000"/>
                    <a:lumOff val="25000"/>
                  </a:sysClr>
                </a:solidFill>
                <a:latin typeface="Trebuchet MS" panose="020B0603020202020204"/>
              </a:rPr>
              <a:t>salvare</a:t>
            </a:r>
            <a:r>
              <a:rPr lang="it-IT" sz="1600" dirty="0">
                <a:solidFill>
                  <a:sysClr val="windowText" lastClr="000000">
                    <a:lumMod val="75000"/>
                    <a:lumOff val="25000"/>
                  </a:sysClr>
                </a:solidFill>
                <a:latin typeface="Trebuchet MS" panose="020B0603020202020204"/>
              </a:rPr>
              <a:t> la nuova regola visiva. </a:t>
            </a:r>
          </a:p>
        </p:txBody>
      </p:sp>
    </p:spTree>
    <p:extLst>
      <p:ext uri="{BB962C8B-B14F-4D97-AF65-F5344CB8AC3E}">
        <p14:creationId xmlns:p14="http://schemas.microsoft.com/office/powerpoint/2010/main" val="38417683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E8399-DA0B-F79E-D5C1-2C1AA2E7904C}"/>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7245770-BC68-3A8F-63E1-95BC34F5E4DA}"/>
              </a:ext>
            </a:extLst>
          </p:cNvPr>
          <p:cNvSpPr>
            <a:spLocks noGrp="1"/>
          </p:cNvSpPr>
          <p:nvPr>
            <p:ph type="title"/>
          </p:nvPr>
        </p:nvSpPr>
        <p:spPr/>
        <p:txBody>
          <a:bodyPr/>
          <a:lstStyle/>
          <a:p>
            <a:r>
              <a:rPr lang="it-IT" dirty="0"/>
              <a:t>Regole di visualizzazione</a:t>
            </a:r>
          </a:p>
        </p:txBody>
      </p:sp>
      <p:pic>
        <p:nvPicPr>
          <p:cNvPr id="21506" name="Picture 2">
            <a:extLst>
              <a:ext uri="{FF2B5EF4-FFF2-40B4-BE49-F238E27FC236}">
                <a16:creationId xmlns:a16="http://schemas.microsoft.com/office/drawing/2014/main" id="{FD086B22-8959-2ED8-4608-55436C628D1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51920" y="1459373"/>
            <a:ext cx="2542699" cy="5020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12513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FA6BE-3C12-25B8-D140-64F6A7C44D1B}"/>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A7B2D210-6F94-3EFE-3EDC-0E14C3528400}"/>
              </a:ext>
            </a:extLst>
          </p:cNvPr>
          <p:cNvSpPr>
            <a:spLocks noGrp="1"/>
          </p:cNvSpPr>
          <p:nvPr>
            <p:ph type="title"/>
          </p:nvPr>
        </p:nvSpPr>
        <p:spPr/>
        <p:txBody>
          <a:bodyPr/>
          <a:lstStyle/>
          <a:p>
            <a:r>
              <a:rPr lang="it-IT" dirty="0"/>
              <a:t>Regole di visualizzazione</a:t>
            </a:r>
          </a:p>
        </p:txBody>
      </p:sp>
      <p:sp>
        <p:nvSpPr>
          <p:cNvPr id="3" name="Segnaposto contenuto 2">
            <a:extLst>
              <a:ext uri="{FF2B5EF4-FFF2-40B4-BE49-F238E27FC236}">
                <a16:creationId xmlns:a16="http://schemas.microsoft.com/office/drawing/2014/main" id="{A7200B1F-ABC4-DD63-FF30-C6EA3C139BED}"/>
              </a:ext>
            </a:extLst>
          </p:cNvPr>
          <p:cNvSpPr>
            <a:spLocks noGrp="1"/>
          </p:cNvSpPr>
          <p:nvPr>
            <p:ph idx="1"/>
          </p:nvPr>
        </p:nvSpPr>
        <p:spPr>
          <a:xfrm>
            <a:off x="1424857" y="1124744"/>
            <a:ext cx="7498080" cy="5832648"/>
          </a:xfrm>
        </p:spPr>
        <p:txBody>
          <a:bodyPr>
            <a:normAutofit/>
          </a:bodyPr>
          <a:lstStyle/>
          <a:p>
            <a:pPr marL="82296" indent="0">
              <a:buNone/>
            </a:pPr>
            <a:r>
              <a:rPr lang="it-IT" sz="1800" dirty="0">
                <a:solidFill>
                  <a:sysClr val="windowText" lastClr="000000">
                    <a:lumMod val="75000"/>
                    <a:lumOff val="25000"/>
                  </a:sysClr>
                </a:solidFill>
                <a:latin typeface="Trebuchet MS" panose="020B0603020202020204"/>
              </a:rPr>
              <a:t>Avvisi per i pacchetti mancanti. </a:t>
            </a:r>
            <a:endParaRPr lang="it-IT" sz="1800" b="0" i="0" u="none" strike="noStrike" baseline="0" dirty="0">
              <a:solidFill>
                <a:srgbClr val="000000"/>
              </a:solidFill>
              <a:latin typeface="Times New Roman" panose="02020603050405020304" pitchFamily="18" charset="0"/>
            </a:endParaRP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Aggiungi regola</a:t>
            </a:r>
            <a:r>
              <a:rPr lang="it-IT" sz="1600" dirty="0">
                <a:solidFill>
                  <a:sysClr val="windowText" lastClr="000000">
                    <a:lumMod val="75000"/>
                    <a:lumOff val="25000"/>
                  </a:sysClr>
                </a:solidFill>
                <a:latin typeface="Trebuchet MS" panose="020B0603020202020204"/>
              </a:rPr>
              <a:t>. </a:t>
            </a:r>
          </a:p>
          <a:p>
            <a:pPr marL="425196" indent="-342900">
              <a:buFont typeface="+mj-lt"/>
              <a:buAutoNum type="arabicPeriod"/>
            </a:pPr>
            <a:endParaRPr lang="it-IT" sz="1600" dirty="0">
              <a:solidFill>
                <a:sysClr val="windowText" lastClr="000000">
                  <a:lumMod val="75000"/>
                  <a:lumOff val="25000"/>
                </a:sysClr>
              </a:solidFill>
              <a:latin typeface="Trebuchet MS" panose="020B0603020202020204"/>
            </a:endParaRPr>
          </a:p>
          <a:p>
            <a:endParaRPr lang="it-IT" sz="1800" b="0" i="0" u="none" strike="noStrike" baseline="0" dirty="0">
              <a:solidFill>
                <a:srgbClr val="000000"/>
              </a:solidFill>
              <a:latin typeface="Times New Roman" panose="02020603050405020304" pitchFamily="18" charset="0"/>
            </a:endParaRPr>
          </a:p>
        </p:txBody>
      </p:sp>
      <p:pic>
        <p:nvPicPr>
          <p:cNvPr id="19458" name="Picture 2">
            <a:extLst>
              <a:ext uri="{FF2B5EF4-FFF2-40B4-BE49-F238E27FC236}">
                <a16:creationId xmlns:a16="http://schemas.microsoft.com/office/drawing/2014/main" id="{BD4B2EAB-EA0C-3F29-70BA-13B6D1670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784" y="2123631"/>
            <a:ext cx="4687670" cy="4494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3643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975FDF3-DF2C-76E8-80AA-B9A65BAB3253}"/>
              </a:ext>
            </a:extLst>
          </p:cNvPr>
          <p:cNvSpPr>
            <a:spLocks noGrp="1"/>
          </p:cNvSpPr>
          <p:nvPr>
            <p:ph type="title"/>
          </p:nvPr>
        </p:nvSpPr>
        <p:spPr/>
        <p:txBody>
          <a:bodyPr/>
          <a:lstStyle/>
          <a:p>
            <a:r>
              <a:rPr lang="de-DE" sz="4000" dirty="0"/>
              <a:t>Scenario</a:t>
            </a:r>
            <a:endParaRPr lang="it-IT" sz="4000" dirty="0"/>
          </a:p>
        </p:txBody>
      </p:sp>
      <p:sp>
        <p:nvSpPr>
          <p:cNvPr id="3" name="Segnaposto contenuto 2">
            <a:extLst>
              <a:ext uri="{FF2B5EF4-FFF2-40B4-BE49-F238E27FC236}">
                <a16:creationId xmlns:a16="http://schemas.microsoft.com/office/drawing/2014/main" id="{25D93A89-25A8-65AE-7FA6-910EE4543D8A}"/>
              </a:ext>
            </a:extLst>
          </p:cNvPr>
          <p:cNvSpPr>
            <a:spLocks noGrp="1"/>
          </p:cNvSpPr>
          <p:nvPr>
            <p:ph idx="1"/>
          </p:nvPr>
        </p:nvSpPr>
        <p:spPr>
          <a:xfrm>
            <a:off x="1115616" y="980728"/>
            <a:ext cx="7818072" cy="5472608"/>
          </a:xfrm>
        </p:spPr>
        <p:txBody>
          <a:bodyPr>
            <a:normAutofit/>
          </a:bodyPr>
          <a:lstStyle/>
          <a:p>
            <a:pPr marL="425196" indent="-342900" algn="l">
              <a:buFont typeface="+mj-lt"/>
              <a:buAutoNum type="arabicPeriod"/>
            </a:pPr>
            <a:endParaRPr lang="it-IT" sz="1600" b="0" i="0" u="none" strike="noStrike" baseline="0" dirty="0">
              <a:solidFill>
                <a:srgbClr val="000000"/>
              </a:solidFill>
              <a:latin typeface="Times New Roman" panose="02020603050405020304" pitchFamily="18" charset="0"/>
            </a:endParaRPr>
          </a:p>
          <a:p>
            <a:pPr marL="457200" indent="-457200">
              <a:buFont typeface="+mj-lt"/>
              <a:buAutoNum type="arabicPeriod"/>
            </a:pPr>
            <a:r>
              <a:rPr lang="it-IT" sz="1600" dirty="0">
                <a:solidFill>
                  <a:sysClr val="windowText" lastClr="000000">
                    <a:lumMod val="75000"/>
                    <a:lumOff val="25000"/>
                  </a:sysClr>
                </a:solidFill>
                <a:latin typeface="Trebuchet MS" panose="020B0603020202020204"/>
              </a:rPr>
              <a:t>Passare al simulatore di dati nel Web browser (https://explorer.digitaltwins.azure.net/tools/data-pusher). </a:t>
            </a:r>
          </a:p>
          <a:p>
            <a:pPr marL="457200" indent="-457200">
              <a:buFont typeface="+mj-lt"/>
              <a:buAutoNum type="arabicPeriod"/>
            </a:pPr>
            <a:r>
              <a:rPr lang="it-IT" sz="1600" dirty="0">
                <a:solidFill>
                  <a:sysClr val="windowText" lastClr="000000">
                    <a:lumMod val="75000"/>
                    <a:lumOff val="25000"/>
                  </a:sysClr>
                </a:solidFill>
                <a:latin typeface="Trebuchet MS" panose="020B0603020202020204"/>
              </a:rPr>
              <a:t>Nello spazio URL istanza immettere il nome </a:t>
            </a:r>
            <a:r>
              <a:rPr lang="it-IT" sz="1600" dirty="0" err="1">
                <a:solidFill>
                  <a:sysClr val="windowText" lastClr="000000">
                    <a:lumMod val="75000"/>
                    <a:lumOff val="25000"/>
                  </a:sysClr>
                </a:solidFill>
                <a:latin typeface="Trebuchet MS" panose="020B0603020202020204"/>
              </a:rPr>
              <a:t>host</a:t>
            </a:r>
            <a:r>
              <a:rPr lang="it-IT" sz="1600" dirty="0">
                <a:solidFill>
                  <a:sysClr val="windowText" lastClr="000000">
                    <a:lumMod val="75000"/>
                    <a:lumOff val="25000"/>
                  </a:sysClr>
                </a:solidFill>
                <a:latin typeface="Trebuchet MS" panose="020B0603020202020204"/>
              </a:rPr>
              <a:t> dell'istanza di Gemelli digitali di Azure della sezione precedente. Impostare </a:t>
            </a:r>
            <a:r>
              <a:rPr lang="it-IT" sz="1600" dirty="0" err="1">
                <a:solidFill>
                  <a:sysClr val="windowText" lastClr="000000">
                    <a:lumMod val="75000"/>
                    <a:lumOff val="25000"/>
                  </a:sysClr>
                </a:solidFill>
                <a:latin typeface="Trebuchet MS" panose="020B0603020202020204"/>
              </a:rPr>
              <a:t>Simulation</a:t>
            </a:r>
            <a:r>
              <a:rPr lang="it-IT" sz="1600" dirty="0">
                <a:solidFill>
                  <a:sysClr val="windowText" lastClr="000000">
                    <a:lumMod val="75000"/>
                    <a:lumOff val="25000"/>
                  </a:sysClr>
                </a:solidFill>
                <a:latin typeface="Trebuchet MS" panose="020B0603020202020204"/>
              </a:rPr>
              <a:t> </a:t>
            </a:r>
            <a:r>
              <a:rPr lang="it-IT" sz="1600" dirty="0" err="1">
                <a:solidFill>
                  <a:sysClr val="windowText" lastClr="000000">
                    <a:lumMod val="75000"/>
                    <a:lumOff val="25000"/>
                  </a:sysClr>
                </a:solidFill>
                <a:latin typeface="Trebuchet MS" panose="020B0603020202020204"/>
              </a:rPr>
              <a:t>Type</a:t>
            </a:r>
            <a:r>
              <a:rPr lang="it-IT" sz="1600" dirty="0">
                <a:solidFill>
                  <a:sysClr val="windowText" lastClr="000000">
                    <a:lumMod val="75000"/>
                    <a:lumOff val="25000"/>
                  </a:sysClr>
                </a:solidFill>
                <a:latin typeface="Trebuchet MS" panose="020B0603020202020204"/>
              </a:rPr>
              <a:t> (Tipo simulazione ) su Robot Arms (Braccia robot). </a:t>
            </a:r>
          </a:p>
          <a:p>
            <a:pPr marL="457200" indent="-457200">
              <a:buFont typeface="+mj-lt"/>
              <a:buAutoNum type="arabicPeriod"/>
            </a:pPr>
            <a:r>
              <a:rPr lang="it-IT" sz="1600" dirty="0">
                <a:solidFill>
                  <a:sysClr val="windowText" lastClr="000000">
                    <a:lumMod val="75000"/>
                    <a:lumOff val="25000"/>
                  </a:sysClr>
                </a:solidFill>
                <a:latin typeface="Trebuchet MS" panose="020B0603020202020204"/>
              </a:rPr>
              <a:t>Usare il pulsante Genera ambiente per creare un ambiente di esempio con modelli e gemelli. Se nell'istanza sono già presenti modelli e gemelli, non verranno eliminati, ma verranno aggiunti altri elementi. </a:t>
            </a:r>
          </a:p>
          <a:p>
            <a:pPr marL="457200" indent="-457200">
              <a:buFont typeface="+mj-lt"/>
              <a:buAutoNum type="arabicPeriod"/>
            </a:pPr>
            <a:r>
              <a:rPr lang="it-IT" sz="1600" dirty="0">
                <a:solidFill>
                  <a:sysClr val="windowText" lastClr="000000">
                    <a:lumMod val="75000"/>
                    <a:lumOff val="25000"/>
                  </a:sysClr>
                </a:solidFill>
                <a:latin typeface="Trebuchet MS" panose="020B0603020202020204"/>
              </a:rPr>
              <a:t>Scorrere verso il basso e selezionare Avvia simulazione per iniziare a inviare dati simulati all'istanza di Gemelli digitali di Azure. La simulazione verrà eseguita solo quando questa finestra è aperta e l'opzione Avvia simulazione è attiva. </a:t>
            </a:r>
          </a:p>
          <a:p>
            <a:pPr marL="457200" indent="-457200">
              <a:buFont typeface="+mj-lt"/>
              <a:buAutoNum type="arabicPeriod"/>
            </a:pPr>
            <a:endParaRPr lang="it-IT" sz="1600" dirty="0">
              <a:solidFill>
                <a:srgbClr val="000000"/>
              </a:solidFill>
            </a:endParaRPr>
          </a:p>
          <a:p>
            <a:endParaRPr lang="it-IT" sz="1600" dirty="0"/>
          </a:p>
        </p:txBody>
      </p:sp>
    </p:spTree>
    <p:extLst>
      <p:ext uri="{BB962C8B-B14F-4D97-AF65-F5344CB8AC3E}">
        <p14:creationId xmlns:p14="http://schemas.microsoft.com/office/powerpoint/2010/main" val="8329933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169EB4-B48A-3C01-344B-506BB884BF45}"/>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4FB566ED-563A-8953-6312-7204E766ED4C}"/>
              </a:ext>
            </a:extLst>
          </p:cNvPr>
          <p:cNvSpPr>
            <a:spLocks noGrp="1"/>
          </p:cNvSpPr>
          <p:nvPr>
            <p:ph type="title"/>
          </p:nvPr>
        </p:nvSpPr>
        <p:spPr/>
        <p:txBody>
          <a:bodyPr/>
          <a:lstStyle/>
          <a:p>
            <a:r>
              <a:rPr lang="it-IT" dirty="0"/>
              <a:t>Regole di visualizzazione</a:t>
            </a:r>
          </a:p>
        </p:txBody>
      </p:sp>
      <p:sp>
        <p:nvSpPr>
          <p:cNvPr id="3" name="Segnaposto contenuto 2">
            <a:extLst>
              <a:ext uri="{FF2B5EF4-FFF2-40B4-BE49-F238E27FC236}">
                <a16:creationId xmlns:a16="http://schemas.microsoft.com/office/drawing/2014/main" id="{E7908AE8-C80A-B9CB-013F-A322684ABA9D}"/>
              </a:ext>
            </a:extLst>
          </p:cNvPr>
          <p:cNvSpPr>
            <a:spLocks noGrp="1"/>
          </p:cNvSpPr>
          <p:nvPr>
            <p:ph idx="1"/>
          </p:nvPr>
        </p:nvSpPr>
        <p:spPr>
          <a:xfrm>
            <a:off x="1424857" y="1124744"/>
            <a:ext cx="7498080" cy="5832648"/>
          </a:xfrm>
        </p:spPr>
        <p:txBody>
          <a:bodyPr>
            <a:normAutofit/>
          </a:bodyPr>
          <a:lstStyle/>
          <a:p>
            <a:pPr marL="425196" indent="-342900">
              <a:buFont typeface="+mj-lt"/>
              <a:buAutoNum type="arabicPeriod" startAt="2"/>
            </a:pPr>
            <a:r>
              <a:rPr lang="it-IT" sz="1600" dirty="0">
                <a:solidFill>
                  <a:sysClr val="windowText" lastClr="000000">
                    <a:lumMod val="75000"/>
                    <a:lumOff val="25000"/>
                  </a:sysClr>
                </a:solidFill>
                <a:latin typeface="Trebuchet MS" panose="020B0603020202020204"/>
              </a:rPr>
              <a:t>Immettere un </a:t>
            </a:r>
            <a:r>
              <a:rPr lang="it-IT" sz="1600" b="1" dirty="0">
                <a:solidFill>
                  <a:sysClr val="windowText" lastClr="000000">
                    <a:lumMod val="75000"/>
                    <a:lumOff val="25000"/>
                  </a:sysClr>
                </a:solidFill>
                <a:latin typeface="Trebuchet MS" panose="020B0603020202020204"/>
              </a:rPr>
              <a:t>nome visualizzato </a:t>
            </a:r>
            <a:r>
              <a:rPr lang="it-IT" sz="1600" dirty="0">
                <a:solidFill>
                  <a:sysClr val="windowText" lastClr="000000">
                    <a:lumMod val="75000"/>
                    <a:lumOff val="25000"/>
                  </a:sysClr>
                </a:solidFill>
                <a:latin typeface="Trebuchet MS" panose="020B0603020202020204"/>
              </a:rPr>
              <a:t>di </a:t>
            </a:r>
            <a:r>
              <a:rPr lang="it-IT" sz="1600" dirty="0" err="1">
                <a:solidFill>
                  <a:sysClr val="windowText" lastClr="000000">
                    <a:lumMod val="75000"/>
                    <a:lumOff val="25000"/>
                  </a:sysClr>
                </a:solidFill>
                <a:latin typeface="Trebuchet MS" panose="020B0603020202020204"/>
              </a:rPr>
              <a:t>PickupFailedAlert</a:t>
            </a:r>
            <a:r>
              <a:rPr lang="it-IT" sz="1600" dirty="0">
                <a:solidFill>
                  <a:sysClr val="windowText" lastClr="000000">
                    <a:lumMod val="75000"/>
                    <a:lumOff val="25000"/>
                  </a:sysClr>
                </a:solidFill>
                <a:latin typeface="Trebuchet MS" panose="020B0603020202020204"/>
              </a:rPr>
              <a:t>. </a:t>
            </a:r>
            <a:r>
              <a:rPr lang="it-IT" sz="1600" b="1" dirty="0">
                <a:solidFill>
                  <a:sysClr val="windowText" lastClr="000000">
                    <a:lumMod val="75000"/>
                    <a:lumOff val="25000"/>
                  </a:sysClr>
                </a:solidFill>
                <a:latin typeface="Trebuchet MS" panose="020B0603020202020204"/>
              </a:rPr>
              <a:t>Modificare</a:t>
            </a:r>
            <a:r>
              <a:rPr lang="it-IT" sz="1600" dirty="0">
                <a:solidFill>
                  <a:sysClr val="windowText" lastClr="000000">
                    <a:lumMod val="75000"/>
                    <a:lumOff val="25000"/>
                  </a:sysClr>
                </a:solidFill>
                <a:latin typeface="Trebuchet MS" panose="020B0603020202020204"/>
              </a:rPr>
              <a:t> l'espressione </a:t>
            </a:r>
            <a:r>
              <a:rPr lang="it-IT" sz="1600" b="1" dirty="0" err="1">
                <a:solidFill>
                  <a:sysClr val="windowText" lastClr="000000">
                    <a:lumMod val="75000"/>
                    <a:lumOff val="25000"/>
                  </a:sysClr>
                </a:solidFill>
                <a:latin typeface="Trebuchet MS" panose="020B0603020202020204"/>
              </a:rPr>
              <a:t>Property</a:t>
            </a:r>
            <a:r>
              <a:rPr lang="it-IT" sz="1600" dirty="0">
                <a:solidFill>
                  <a:sysClr val="windowText" lastClr="000000">
                    <a:lumMod val="75000"/>
                    <a:lumOff val="25000"/>
                  </a:sysClr>
                </a:solidFill>
                <a:latin typeface="Trebuchet MS" panose="020B0603020202020204"/>
              </a:rPr>
              <a:t> in Custom (</a:t>
            </a:r>
            <a:r>
              <a:rPr lang="it-IT" sz="1600" dirty="0" err="1">
                <a:solidFill>
                  <a:sysClr val="windowText" lastClr="000000">
                    <a:lumMod val="75000"/>
                    <a:lumOff val="25000"/>
                  </a:sysClr>
                </a:solidFill>
                <a:latin typeface="Trebuchet MS" panose="020B0603020202020204"/>
              </a:rPr>
              <a:t>advanced</a:t>
            </a:r>
            <a:r>
              <a:rPr lang="it-IT" sz="1600" dirty="0">
                <a:solidFill>
                  <a:sysClr val="windowText" lastClr="000000">
                    <a:lumMod val="75000"/>
                    <a:lumOff val="25000"/>
                  </a:sysClr>
                </a:solidFill>
                <a:latin typeface="Trebuchet MS" panose="020B0603020202020204"/>
              </a:rPr>
              <a:t>), immettere una proprietà di </a:t>
            </a:r>
            <a:r>
              <a:rPr lang="it-IT" sz="1600" dirty="0" err="1">
                <a:solidFill>
                  <a:sysClr val="windowText" lastClr="000000">
                    <a:lumMod val="75000"/>
                    <a:lumOff val="25000"/>
                  </a:sysClr>
                </a:solidFill>
                <a:latin typeface="Trebuchet MS" panose="020B0603020202020204"/>
              </a:rPr>
              <a:t>PrimaryTwin.PickupFailedAlert</a:t>
            </a:r>
            <a:r>
              <a:rPr lang="it-IT" sz="1600" dirty="0">
                <a:solidFill>
                  <a:sysClr val="windowText" lastClr="000000">
                    <a:lumMod val="75000"/>
                    <a:lumOff val="25000"/>
                  </a:sysClr>
                </a:solidFill>
                <a:latin typeface="Trebuchet MS" panose="020B0603020202020204"/>
              </a:rPr>
              <a:t> e impostare </a:t>
            </a:r>
            <a:r>
              <a:rPr lang="it-IT" sz="1600" b="1" dirty="0" err="1">
                <a:solidFill>
                  <a:sysClr val="windowText" lastClr="000000">
                    <a:lumMod val="75000"/>
                    <a:lumOff val="25000"/>
                  </a:sysClr>
                </a:solidFill>
                <a:latin typeface="Trebuchet MS" panose="020B0603020202020204"/>
              </a:rPr>
              <a:t>type</a:t>
            </a:r>
            <a:r>
              <a:rPr lang="it-IT" sz="1600" b="1" dirty="0">
                <a:solidFill>
                  <a:sysClr val="windowText" lastClr="000000">
                    <a:lumMod val="75000"/>
                    <a:lumOff val="25000"/>
                  </a:sysClr>
                </a:solidFill>
                <a:latin typeface="Trebuchet MS" panose="020B0603020202020204"/>
              </a:rPr>
              <a:t> </a:t>
            </a:r>
            <a:r>
              <a:rPr lang="it-IT" sz="1600" dirty="0">
                <a:solidFill>
                  <a:sysClr val="windowText" lastClr="000000">
                    <a:lumMod val="75000"/>
                    <a:lumOff val="25000"/>
                  </a:sysClr>
                </a:solidFill>
                <a:latin typeface="Trebuchet MS" panose="020B0603020202020204"/>
              </a:rPr>
              <a:t>su </a:t>
            </a:r>
            <a:r>
              <a:rPr lang="it-IT" sz="1600" dirty="0" err="1">
                <a:solidFill>
                  <a:sysClr val="windowText" lastClr="000000">
                    <a:lumMod val="75000"/>
                    <a:lumOff val="25000"/>
                  </a:sysClr>
                </a:solidFill>
                <a:latin typeface="Trebuchet MS" panose="020B0603020202020204"/>
              </a:rPr>
              <a:t>boolean</a:t>
            </a:r>
            <a:r>
              <a:rPr lang="it-IT" sz="1600" dirty="0">
                <a:solidFill>
                  <a:sysClr val="windowText" lastClr="000000">
                    <a:lumMod val="75000"/>
                    <a:lumOff val="25000"/>
                  </a:sysClr>
                </a:solidFill>
                <a:latin typeface="Trebuchet MS" panose="020B0603020202020204"/>
              </a:rPr>
              <a:t>. Si tratta di una proprietà booleana sul braccio gemello impostato su True quando un ritiro del pacchetto ha esito negativo. Selezionare </a:t>
            </a:r>
            <a:r>
              <a:rPr lang="it-IT" sz="1600" b="1" dirty="0">
                <a:solidFill>
                  <a:sysClr val="windowText" lastClr="000000">
                    <a:lumMod val="75000"/>
                    <a:lumOff val="25000"/>
                  </a:sysClr>
                </a:solidFill>
                <a:latin typeface="Trebuchet MS" panose="020B0603020202020204"/>
              </a:rPr>
              <a:t>Aggiungi condizione</a:t>
            </a:r>
            <a:r>
              <a:rPr lang="it-IT" sz="1600" dirty="0">
                <a:solidFill>
                  <a:sysClr val="windowText" lastClr="000000">
                    <a:lumMod val="75000"/>
                    <a:lumOff val="25000"/>
                  </a:sysClr>
                </a:solidFill>
                <a:latin typeface="Trebuchet MS" panose="020B0603020202020204"/>
              </a:rPr>
              <a:t>. </a:t>
            </a:r>
          </a:p>
          <a:p>
            <a:endParaRPr lang="it-IT" sz="1800" b="0" i="0" u="none" strike="noStrike" baseline="0" dirty="0">
              <a:solidFill>
                <a:srgbClr val="000000"/>
              </a:solidFill>
              <a:latin typeface="Times New Roman" panose="02020603050405020304" pitchFamily="18" charset="0"/>
            </a:endParaRPr>
          </a:p>
        </p:txBody>
      </p:sp>
      <p:pic>
        <p:nvPicPr>
          <p:cNvPr id="23554" name="Picture 2">
            <a:extLst>
              <a:ext uri="{FF2B5EF4-FFF2-40B4-BE49-F238E27FC236}">
                <a16:creationId xmlns:a16="http://schemas.microsoft.com/office/drawing/2014/main" id="{8EEFAFC5-404A-9740-92FA-9EE6634A81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3068960"/>
            <a:ext cx="2328416" cy="365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172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1464C-BC18-3DF7-F4E5-BA11821070A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6D2B02CE-2509-C425-DC68-869BD3138344}"/>
              </a:ext>
            </a:extLst>
          </p:cNvPr>
          <p:cNvSpPr>
            <a:spLocks noGrp="1"/>
          </p:cNvSpPr>
          <p:nvPr>
            <p:ph type="title"/>
          </p:nvPr>
        </p:nvSpPr>
        <p:spPr/>
        <p:txBody>
          <a:bodyPr/>
          <a:lstStyle/>
          <a:p>
            <a:r>
              <a:rPr lang="it-IT" dirty="0"/>
              <a:t>Regole di visualizzazione</a:t>
            </a:r>
          </a:p>
        </p:txBody>
      </p:sp>
      <p:sp>
        <p:nvSpPr>
          <p:cNvPr id="3" name="Segnaposto contenuto 2">
            <a:extLst>
              <a:ext uri="{FF2B5EF4-FFF2-40B4-BE49-F238E27FC236}">
                <a16:creationId xmlns:a16="http://schemas.microsoft.com/office/drawing/2014/main" id="{91F4FF61-40D6-FC71-63F4-9BC3443BC533}"/>
              </a:ext>
            </a:extLst>
          </p:cNvPr>
          <p:cNvSpPr>
            <a:spLocks noGrp="1"/>
          </p:cNvSpPr>
          <p:nvPr>
            <p:ph idx="1"/>
          </p:nvPr>
        </p:nvSpPr>
        <p:spPr>
          <a:xfrm>
            <a:off x="1425736" y="1556792"/>
            <a:ext cx="7498080" cy="5832648"/>
          </a:xfrm>
        </p:spPr>
        <p:txBody>
          <a:bodyPr>
            <a:normAutofit/>
          </a:bodyPr>
          <a:lstStyle/>
          <a:p>
            <a:pPr marL="425196" indent="-342900">
              <a:buFont typeface="+mj-lt"/>
              <a:buAutoNum type="arabicPeriod" startAt="3"/>
            </a:pPr>
            <a:r>
              <a:rPr lang="it-IT" sz="1600" dirty="0">
                <a:solidFill>
                  <a:sysClr val="windowText" lastClr="000000">
                    <a:lumMod val="75000"/>
                    <a:lumOff val="25000"/>
                  </a:sysClr>
                </a:solidFill>
                <a:latin typeface="Trebuchet MS" panose="020B0603020202020204"/>
              </a:rPr>
              <a:t>Immettere un'</a:t>
            </a:r>
            <a:r>
              <a:rPr lang="it-IT" sz="1600" b="1" dirty="0">
                <a:solidFill>
                  <a:sysClr val="windowText" lastClr="000000">
                    <a:lumMod val="75000"/>
                    <a:lumOff val="25000"/>
                  </a:sysClr>
                </a:solidFill>
                <a:latin typeface="Trebuchet MS" panose="020B0603020202020204"/>
              </a:rPr>
              <a:t>etichetta</a:t>
            </a:r>
            <a:r>
              <a:rPr lang="it-IT" sz="1600" dirty="0">
                <a:solidFill>
                  <a:sysClr val="windowText" lastClr="000000">
                    <a:lumMod val="75000"/>
                    <a:lumOff val="25000"/>
                  </a:sysClr>
                </a:solidFill>
                <a:latin typeface="Trebuchet MS" panose="020B0603020202020204"/>
              </a:rPr>
              <a:t> di ${</a:t>
            </a:r>
            <a:r>
              <a:rPr lang="it-IT" sz="1600" dirty="0" err="1">
                <a:solidFill>
                  <a:sysClr val="windowText" lastClr="000000">
                    <a:lumMod val="75000"/>
                    <a:lumOff val="25000"/>
                  </a:sysClr>
                </a:solidFill>
                <a:latin typeface="Trebuchet MS" panose="020B0603020202020204"/>
              </a:rPr>
              <a:t>PrimaryTwin.PickupFailedBoxID</a:t>
            </a:r>
            <a:r>
              <a:rPr lang="it-IT" sz="1600" dirty="0">
                <a:solidFill>
                  <a:sysClr val="windowText" lastClr="000000">
                    <a:lumMod val="75000"/>
                    <a:lumOff val="25000"/>
                  </a:sysClr>
                </a:solidFill>
                <a:latin typeface="Trebuchet MS" panose="020B0603020202020204"/>
              </a:rPr>
              <a:t>}. Più avanti, nella visualizzazione scena, questo visualizzerà dinamicamente il valore della proprietà </a:t>
            </a:r>
            <a:r>
              <a:rPr lang="it-IT" sz="1600" dirty="0" err="1">
                <a:solidFill>
                  <a:sysClr val="windowText" lastClr="000000">
                    <a:lumMod val="75000"/>
                    <a:lumOff val="25000"/>
                  </a:sysClr>
                </a:solidFill>
                <a:latin typeface="Trebuchet MS" panose="020B0603020202020204"/>
              </a:rPr>
              <a:t>string</a:t>
            </a:r>
            <a:r>
              <a:rPr lang="it-IT" sz="1600" dirty="0">
                <a:solidFill>
                  <a:sysClr val="windowText" lastClr="000000">
                    <a:lumMod val="75000"/>
                    <a:lumOff val="25000"/>
                  </a:sysClr>
                </a:solidFill>
                <a:latin typeface="Trebuchet MS" panose="020B0603020202020204"/>
              </a:rPr>
              <a:t> di arm gemello </a:t>
            </a:r>
            <a:r>
              <a:rPr lang="it-IT" sz="1600" dirty="0" err="1">
                <a:solidFill>
                  <a:sysClr val="windowText" lastClr="000000">
                    <a:lumMod val="75000"/>
                    <a:lumOff val="25000"/>
                  </a:sysClr>
                </a:solidFill>
                <a:latin typeface="Trebuchet MS" panose="020B0603020202020204"/>
              </a:rPr>
              <a:t>PickupFailedBoxID</a:t>
            </a:r>
            <a:r>
              <a:rPr lang="it-IT" sz="1600" dirty="0">
                <a:solidFill>
                  <a:sysClr val="windowText" lastClr="000000">
                    <a:lumMod val="75000"/>
                    <a:lumOff val="25000"/>
                  </a:sysClr>
                </a:solidFill>
                <a:latin typeface="Trebuchet MS" panose="020B0603020202020204"/>
              </a:rPr>
              <a:t>, che contiene un ID che rappresenta la casella che il braccio più di recente non è riuscito a raccogliere. Impostare </a:t>
            </a:r>
            <a:r>
              <a:rPr lang="it-IT" sz="1600" b="1" dirty="0">
                <a:solidFill>
                  <a:sysClr val="windowText" lastClr="000000">
                    <a:lumMod val="75000"/>
                    <a:lumOff val="25000"/>
                  </a:sysClr>
                </a:solidFill>
                <a:latin typeface="Trebuchet MS" panose="020B0603020202020204"/>
              </a:rPr>
              <a:t>Valore</a:t>
            </a:r>
            <a:r>
              <a:rPr lang="it-IT" sz="1600" dirty="0">
                <a:solidFill>
                  <a:sysClr val="windowText" lastClr="000000">
                    <a:lumMod val="75000"/>
                    <a:lumOff val="25000"/>
                  </a:sysClr>
                </a:solidFill>
                <a:latin typeface="Trebuchet MS" panose="020B0603020202020204"/>
              </a:rPr>
              <a:t> su True e scegliere un tipo di oggetto Visivo di </a:t>
            </a:r>
            <a:r>
              <a:rPr lang="it-IT" sz="1600" b="1" dirty="0">
                <a:solidFill>
                  <a:sysClr val="windowText" lastClr="000000">
                    <a:lumMod val="75000"/>
                    <a:lumOff val="25000"/>
                  </a:sysClr>
                </a:solidFill>
                <a:latin typeface="Trebuchet MS" panose="020B0603020202020204"/>
              </a:rPr>
              <a:t>Badge</a:t>
            </a:r>
            <a:r>
              <a:rPr lang="it-IT" sz="1600" dirty="0">
                <a:solidFill>
                  <a:sysClr val="windowText" lastClr="000000">
                    <a:lumMod val="75000"/>
                    <a:lumOff val="25000"/>
                  </a:sysClr>
                </a:solidFill>
                <a:latin typeface="Trebuchet MS" panose="020B0603020202020204"/>
              </a:rPr>
              <a:t>. Impostare il colore su rosso e scegliere un'icona. Selezionare </a:t>
            </a:r>
            <a:r>
              <a:rPr lang="it-IT" sz="1600" b="1" dirty="0">
                <a:solidFill>
                  <a:sysClr val="windowText" lastClr="000000">
                    <a:lumMod val="75000"/>
                    <a:lumOff val="25000"/>
                  </a:sysClr>
                </a:solidFill>
                <a:latin typeface="Trebuchet MS" panose="020B0603020202020204"/>
              </a:rPr>
              <a:t>Salva</a:t>
            </a:r>
            <a:r>
              <a:rPr lang="it-IT" sz="1600" dirty="0">
                <a:solidFill>
                  <a:sysClr val="windowText" lastClr="000000">
                    <a:lumMod val="75000"/>
                    <a:lumOff val="25000"/>
                  </a:sysClr>
                </a:solidFill>
                <a:latin typeface="Trebuchet MS" panose="020B0603020202020204"/>
              </a:rPr>
              <a:t>. </a:t>
            </a:r>
          </a:p>
          <a:p>
            <a:endParaRPr lang="it-IT" sz="1800" b="0" i="0" u="none" strike="noStrike" baseline="0" dirty="0">
              <a:solidFill>
                <a:srgbClr val="000000"/>
              </a:solidFill>
              <a:latin typeface="Times New Roman" panose="02020603050405020304" pitchFamily="18" charset="0"/>
            </a:endParaRPr>
          </a:p>
        </p:txBody>
      </p:sp>
      <p:pic>
        <p:nvPicPr>
          <p:cNvPr id="5" name="Immagine 4">
            <a:extLst>
              <a:ext uri="{FF2B5EF4-FFF2-40B4-BE49-F238E27FC236}">
                <a16:creationId xmlns:a16="http://schemas.microsoft.com/office/drawing/2014/main" id="{1310DCC6-AB54-717C-E29E-C91F38E89BDC}"/>
              </a:ext>
            </a:extLst>
          </p:cNvPr>
          <p:cNvPicPr>
            <a:picLocks noChangeAspect="1"/>
          </p:cNvPicPr>
          <p:nvPr/>
        </p:nvPicPr>
        <p:blipFill>
          <a:blip r:embed="rId3"/>
          <a:stretch>
            <a:fillRect/>
          </a:stretch>
        </p:blipFill>
        <p:spPr>
          <a:xfrm>
            <a:off x="3851920" y="4195639"/>
            <a:ext cx="2063856" cy="2387723"/>
          </a:xfrm>
          <a:prstGeom prst="rect">
            <a:avLst/>
          </a:prstGeom>
        </p:spPr>
      </p:pic>
    </p:spTree>
    <p:extLst>
      <p:ext uri="{BB962C8B-B14F-4D97-AF65-F5344CB8AC3E}">
        <p14:creationId xmlns:p14="http://schemas.microsoft.com/office/powerpoint/2010/main" val="3327543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908EC-57FC-DE45-1886-A8872D30BEA4}"/>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AC578B1-E333-1558-4E95-AD22DDA1DBFE}"/>
              </a:ext>
            </a:extLst>
          </p:cNvPr>
          <p:cNvSpPr>
            <a:spLocks noGrp="1"/>
          </p:cNvSpPr>
          <p:nvPr>
            <p:ph type="title"/>
          </p:nvPr>
        </p:nvSpPr>
        <p:spPr/>
        <p:txBody>
          <a:bodyPr/>
          <a:lstStyle/>
          <a:p>
            <a:r>
              <a:rPr lang="it-IT" dirty="0"/>
              <a:t>Regole di visualizzazione</a:t>
            </a:r>
          </a:p>
        </p:txBody>
      </p:sp>
      <p:sp>
        <p:nvSpPr>
          <p:cNvPr id="3" name="Segnaposto contenuto 2">
            <a:extLst>
              <a:ext uri="{FF2B5EF4-FFF2-40B4-BE49-F238E27FC236}">
                <a16:creationId xmlns:a16="http://schemas.microsoft.com/office/drawing/2014/main" id="{B210B51B-E9E3-6807-06AC-6852F64F5BCE}"/>
              </a:ext>
            </a:extLst>
          </p:cNvPr>
          <p:cNvSpPr>
            <a:spLocks noGrp="1"/>
          </p:cNvSpPr>
          <p:nvPr>
            <p:ph idx="1"/>
          </p:nvPr>
        </p:nvSpPr>
        <p:spPr>
          <a:xfrm>
            <a:off x="1402951" y="1268760"/>
            <a:ext cx="7498080" cy="5832648"/>
          </a:xfrm>
        </p:spPr>
        <p:txBody>
          <a:bodyPr>
            <a:normAutofit/>
          </a:bodyPr>
          <a:lstStyle/>
          <a:p>
            <a:pPr marL="82296" indent="0">
              <a:buNone/>
            </a:pPr>
            <a:r>
              <a:rPr lang="it-IT" sz="1600" dirty="0">
                <a:solidFill>
                  <a:sysClr val="windowText" lastClr="000000">
                    <a:lumMod val="75000"/>
                    <a:lumOff val="25000"/>
                  </a:sysClr>
                </a:solidFill>
                <a:latin typeface="Trebuchet MS" panose="020B0603020202020204"/>
              </a:rPr>
              <a:t>È ora consigliabile visualizzare entrambe le regole elencate nella scheda </a:t>
            </a:r>
            <a:r>
              <a:rPr lang="it-IT" sz="1600" b="1" dirty="0">
                <a:solidFill>
                  <a:sysClr val="windowText" lastClr="000000">
                    <a:lumMod val="75000"/>
                    <a:lumOff val="25000"/>
                  </a:sysClr>
                </a:solidFill>
                <a:latin typeface="Trebuchet MS" panose="020B0603020202020204"/>
              </a:rPr>
              <a:t>Regole di visualizzazione </a:t>
            </a:r>
            <a:r>
              <a:rPr lang="it-IT" sz="1600" dirty="0">
                <a:solidFill>
                  <a:sysClr val="windowText" lastClr="000000">
                    <a:lumMod val="75000"/>
                    <a:lumOff val="25000"/>
                  </a:sysClr>
                </a:solidFill>
                <a:latin typeface="Trebuchet MS" panose="020B0603020202020204"/>
              </a:rPr>
              <a:t>. </a:t>
            </a:r>
          </a:p>
          <a:p>
            <a:pPr marL="82296" indent="0">
              <a:buNone/>
            </a:pPr>
            <a:endParaRPr lang="it-IT" sz="1800" b="0" i="0" u="none" strike="noStrike" baseline="0" dirty="0">
              <a:solidFill>
                <a:srgbClr val="000000"/>
              </a:solidFill>
              <a:latin typeface="Times New Roman" panose="02020603050405020304" pitchFamily="18" charset="0"/>
            </a:endParaRPr>
          </a:p>
        </p:txBody>
      </p:sp>
      <p:pic>
        <p:nvPicPr>
          <p:cNvPr id="26626" name="Picture 2">
            <a:extLst>
              <a:ext uri="{FF2B5EF4-FFF2-40B4-BE49-F238E27FC236}">
                <a16:creationId xmlns:a16="http://schemas.microsoft.com/office/drawing/2014/main" id="{7D7718D6-5351-6789-CDDD-E1187DD9EC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2132856"/>
            <a:ext cx="5282927" cy="4626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818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26DFDB-3D38-641A-FD70-7EDCC2F2749C}"/>
              </a:ext>
            </a:extLst>
          </p:cNvPr>
          <p:cNvSpPr>
            <a:spLocks noGrp="1"/>
          </p:cNvSpPr>
          <p:nvPr>
            <p:ph type="title"/>
          </p:nvPr>
        </p:nvSpPr>
        <p:spPr/>
        <p:txBody>
          <a:bodyPr/>
          <a:lstStyle/>
          <a:p>
            <a:r>
              <a:rPr lang="it-IT" dirty="0"/>
              <a:t>Widget</a:t>
            </a:r>
          </a:p>
        </p:txBody>
      </p:sp>
      <p:sp>
        <p:nvSpPr>
          <p:cNvPr id="3" name="Segnaposto contenuto 2">
            <a:extLst>
              <a:ext uri="{FF2B5EF4-FFF2-40B4-BE49-F238E27FC236}">
                <a16:creationId xmlns:a16="http://schemas.microsoft.com/office/drawing/2014/main" id="{8252761B-C37D-7AA6-70EE-3E9529D15253}"/>
              </a:ext>
            </a:extLst>
          </p:cNvPr>
          <p:cNvSpPr>
            <a:spLocks noGrp="1"/>
          </p:cNvSpPr>
          <p:nvPr>
            <p:ph idx="1"/>
          </p:nvPr>
        </p:nvSpPr>
        <p:spPr/>
        <p:txBody>
          <a:bodyPr/>
          <a:lstStyle/>
          <a:p>
            <a:pPr marL="82296" indent="0">
              <a:buNone/>
            </a:pPr>
            <a:r>
              <a:rPr lang="it-IT" sz="1600" dirty="0">
                <a:solidFill>
                  <a:sysClr val="windowText" lastClr="000000">
                    <a:lumMod val="75000"/>
                    <a:lumOff val="25000"/>
                  </a:sysClr>
                </a:solidFill>
                <a:latin typeface="Trebuchet MS" panose="020B0603020202020204"/>
              </a:rPr>
              <a:t>I widget sono oggetti visivi basati sui dati che forniscono dati e contesto aggiuntivi, per comprendere lo scenario rappresentato dal comportamento. In questo caso si aggiungeranno due widget visivi per visualizzare le informazioni sulle proprietà per l'elemento arm. </a:t>
            </a:r>
          </a:p>
          <a:p>
            <a:pPr marL="82296" indent="0">
              <a:buNone/>
            </a:pPr>
            <a:r>
              <a:rPr lang="it-IT" sz="1600" dirty="0">
                <a:solidFill>
                  <a:sysClr val="windowText" lastClr="000000">
                    <a:lumMod val="75000"/>
                    <a:lumOff val="25000"/>
                  </a:sysClr>
                </a:solidFill>
                <a:latin typeface="Trebuchet MS" panose="020B0603020202020204"/>
              </a:rPr>
              <a:t>Creiamo due widget:</a:t>
            </a: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Un widget per visualizzare un misuratore del valore di pressione idraulica del braccio.</a:t>
            </a:r>
          </a:p>
          <a:p>
            <a:pPr marL="425196" indent="-342900">
              <a:buFont typeface="+mj-lt"/>
              <a:buAutoNum type="arabicPeriod"/>
            </a:pPr>
            <a:r>
              <a:rPr lang="it-IT" sz="1600" b="0" i="0" u="none" strike="noStrike" baseline="0" dirty="0">
                <a:solidFill>
                  <a:sysClr val="windowText" lastClr="000000">
                    <a:lumMod val="75000"/>
                    <a:lumOff val="25000"/>
                  </a:sysClr>
                </a:solidFill>
                <a:latin typeface="Trebuchet MS" panose="020B0603020202020204"/>
              </a:rPr>
              <a:t>U</a:t>
            </a:r>
            <a:r>
              <a:rPr lang="it-IT" sz="1800" b="0" i="0" u="none" strike="noStrike" baseline="0" dirty="0">
                <a:solidFill>
                  <a:srgbClr val="000000"/>
                </a:solidFill>
                <a:latin typeface="Times New Roman" panose="02020603050405020304" pitchFamily="18" charset="0"/>
              </a:rPr>
              <a:t>n widget con un collegamento a un flusso di fotocamera live del braccio. </a:t>
            </a:r>
          </a:p>
          <a:p>
            <a:pPr marL="425196" indent="-342900">
              <a:buFont typeface="+mj-lt"/>
              <a:buAutoNum type="arabicPeriod"/>
            </a:pPr>
            <a:endParaRPr lang="it-IT" sz="1200" dirty="0">
              <a:solidFill>
                <a:sysClr val="windowText" lastClr="000000">
                  <a:lumMod val="75000"/>
                  <a:lumOff val="25000"/>
                </a:sysClr>
              </a:solidFill>
              <a:latin typeface="Trebuchet MS" panose="020B0603020202020204"/>
            </a:endParaRPr>
          </a:p>
          <a:p>
            <a:endParaRPr lang="it-IT" sz="1800" b="0" i="0" u="none" strike="noStrike" baseline="0" dirty="0">
              <a:solidFill>
                <a:srgbClr val="000000"/>
              </a:solidFill>
              <a:latin typeface="Times New Roman" panose="02020603050405020304" pitchFamily="18" charset="0"/>
            </a:endParaRPr>
          </a:p>
          <a:p>
            <a:endParaRPr lang="it-IT" sz="1800" b="0" i="0" u="none" strike="noStrike" baseline="0" dirty="0">
              <a:solidFill>
                <a:srgbClr val="000000"/>
              </a:solidFill>
              <a:latin typeface="Times New Roman" panose="02020603050405020304" pitchFamily="18" charset="0"/>
            </a:endParaRPr>
          </a:p>
          <a:p>
            <a:endParaRPr lang="it-IT" dirty="0"/>
          </a:p>
        </p:txBody>
      </p:sp>
    </p:spTree>
    <p:extLst>
      <p:ext uri="{BB962C8B-B14F-4D97-AF65-F5344CB8AC3E}">
        <p14:creationId xmlns:p14="http://schemas.microsoft.com/office/powerpoint/2010/main" val="1051468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B6E414-3ABA-63B0-A2FC-A18D283819BE}"/>
              </a:ext>
            </a:extLst>
          </p:cNvPr>
          <p:cNvSpPr>
            <a:spLocks noGrp="1"/>
          </p:cNvSpPr>
          <p:nvPr>
            <p:ph type="title"/>
          </p:nvPr>
        </p:nvSpPr>
        <p:spPr>
          <a:xfrm>
            <a:off x="1433308" y="130367"/>
            <a:ext cx="7498080" cy="1143000"/>
          </a:xfrm>
        </p:spPr>
        <p:txBody>
          <a:bodyPr/>
          <a:lstStyle/>
          <a:p>
            <a:r>
              <a:rPr lang="it-IT" dirty="0"/>
              <a:t>Widget</a:t>
            </a:r>
          </a:p>
        </p:txBody>
      </p:sp>
      <p:sp>
        <p:nvSpPr>
          <p:cNvPr id="3" name="Segnaposto contenuto 2">
            <a:extLst>
              <a:ext uri="{FF2B5EF4-FFF2-40B4-BE49-F238E27FC236}">
                <a16:creationId xmlns:a16="http://schemas.microsoft.com/office/drawing/2014/main" id="{DC4F3EFE-9479-B930-C824-1D176610F4A2}"/>
              </a:ext>
            </a:extLst>
          </p:cNvPr>
          <p:cNvSpPr>
            <a:spLocks noGrp="1"/>
          </p:cNvSpPr>
          <p:nvPr>
            <p:ph idx="1"/>
          </p:nvPr>
        </p:nvSpPr>
        <p:spPr>
          <a:xfrm>
            <a:off x="1411335" y="1706106"/>
            <a:ext cx="7498080" cy="613048"/>
          </a:xfrm>
        </p:spPr>
        <p:txBody>
          <a:bodyPr/>
          <a:lstStyle/>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Aggiungi widget, </a:t>
            </a:r>
            <a:r>
              <a:rPr lang="it-IT" sz="1600" dirty="0">
                <a:solidFill>
                  <a:sysClr val="windowText" lastClr="000000">
                    <a:lumMod val="75000"/>
                    <a:lumOff val="25000"/>
                  </a:sysClr>
                </a:solidFill>
                <a:latin typeface="Trebuchet MS" panose="020B0603020202020204"/>
              </a:rPr>
              <a:t>e dopo </a:t>
            </a:r>
            <a:r>
              <a:rPr lang="it-IT" sz="1600" b="1" dirty="0">
                <a:solidFill>
                  <a:sysClr val="windowText" lastClr="000000">
                    <a:lumMod val="75000"/>
                    <a:lumOff val="25000"/>
                  </a:sysClr>
                </a:solidFill>
                <a:latin typeface="Trebuchet MS" panose="020B0603020202020204"/>
              </a:rPr>
              <a:t>Gauge</a:t>
            </a:r>
            <a:r>
              <a:rPr lang="it-IT" sz="1600" dirty="0">
                <a:solidFill>
                  <a:sysClr val="windowText" lastClr="000000">
                    <a:lumMod val="75000"/>
                    <a:lumOff val="25000"/>
                  </a:sysClr>
                </a:solidFill>
                <a:latin typeface="Trebuchet MS" panose="020B0603020202020204"/>
              </a:rPr>
              <a:t>. </a:t>
            </a:r>
          </a:p>
        </p:txBody>
      </p:sp>
      <p:pic>
        <p:nvPicPr>
          <p:cNvPr id="29698" name="Picture 2">
            <a:extLst>
              <a:ext uri="{FF2B5EF4-FFF2-40B4-BE49-F238E27FC236}">
                <a16:creationId xmlns:a16="http://schemas.microsoft.com/office/drawing/2014/main" id="{16432BA4-7284-AADE-E7B9-71B56436E0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2150542"/>
            <a:ext cx="4090254" cy="3960085"/>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E1BDEB25-9C07-8451-E1B3-2005383A843A}"/>
              </a:ext>
            </a:extLst>
          </p:cNvPr>
          <p:cNvSpPr txBox="1"/>
          <p:nvPr/>
        </p:nvSpPr>
        <p:spPr>
          <a:xfrm>
            <a:off x="1454403" y="754048"/>
            <a:ext cx="6856467" cy="1169551"/>
          </a:xfrm>
          <a:prstGeom prst="rect">
            <a:avLst/>
          </a:prstGeom>
          <a:noFill/>
        </p:spPr>
        <p:txBody>
          <a:bodyPr wrap="square">
            <a:spAutoFit/>
          </a:bodyPr>
          <a:lstStyle/>
          <a:p>
            <a:pPr algn="l"/>
            <a:endParaRPr lang="it-IT" sz="2000" b="0" i="0" u="none" strike="noStrike" baseline="0" dirty="0">
              <a:solidFill>
                <a:srgbClr val="000000"/>
              </a:solidFill>
              <a:latin typeface="Times New Roman" panose="02020603050405020304" pitchFamily="18" charset="0"/>
            </a:endParaRPr>
          </a:p>
          <a:p>
            <a:r>
              <a:rPr lang="it-IT" sz="1600" b="1" dirty="0">
                <a:solidFill>
                  <a:sysClr val="windowText" lastClr="000000">
                    <a:lumMod val="75000"/>
                    <a:lumOff val="25000"/>
                  </a:sysClr>
                </a:solidFill>
                <a:latin typeface="Trebuchet MS" panose="020B0603020202020204"/>
              </a:rPr>
              <a:t>Widget per visualizzare un misuratore del valore di pressione idraulica del braccio. </a:t>
            </a:r>
          </a:p>
          <a:p>
            <a:endParaRPr lang="it-IT" sz="1800" b="0" i="0" u="none" strike="noStrike" baseline="0" dirty="0">
              <a:solidFill>
                <a:srgbClr val="000000"/>
              </a:solidFill>
              <a:latin typeface="Times New Roman" panose="02020603050405020304" pitchFamily="18" charset="0"/>
            </a:endParaRPr>
          </a:p>
        </p:txBody>
      </p:sp>
      <p:pic>
        <p:nvPicPr>
          <p:cNvPr id="4" name="Immagine 3">
            <a:extLst>
              <a:ext uri="{FF2B5EF4-FFF2-40B4-BE49-F238E27FC236}">
                <a16:creationId xmlns:a16="http://schemas.microsoft.com/office/drawing/2014/main" id="{7B59AFF8-5A9A-D7A2-0777-3124B1B7899B}"/>
              </a:ext>
            </a:extLst>
          </p:cNvPr>
          <p:cNvPicPr>
            <a:picLocks noChangeAspect="1"/>
          </p:cNvPicPr>
          <p:nvPr/>
        </p:nvPicPr>
        <p:blipFill>
          <a:blip r:embed="rId3"/>
          <a:stretch>
            <a:fillRect/>
          </a:stretch>
        </p:blipFill>
        <p:spPr>
          <a:xfrm>
            <a:off x="6029095" y="2809297"/>
            <a:ext cx="2880320" cy="2020076"/>
          </a:xfrm>
          <a:prstGeom prst="rect">
            <a:avLst/>
          </a:prstGeom>
        </p:spPr>
      </p:pic>
    </p:spTree>
    <p:extLst>
      <p:ext uri="{BB962C8B-B14F-4D97-AF65-F5344CB8AC3E}">
        <p14:creationId xmlns:p14="http://schemas.microsoft.com/office/powerpoint/2010/main" val="17956388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4487E-97F1-823C-9D1B-F9777DF12F6D}"/>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06BC04F6-B03F-31E1-607E-FA0DA732F156}"/>
              </a:ext>
            </a:extLst>
          </p:cNvPr>
          <p:cNvSpPr>
            <a:spLocks noGrp="1"/>
          </p:cNvSpPr>
          <p:nvPr>
            <p:ph type="title"/>
          </p:nvPr>
        </p:nvSpPr>
        <p:spPr/>
        <p:txBody>
          <a:bodyPr/>
          <a:lstStyle/>
          <a:p>
            <a:r>
              <a:rPr lang="it-IT" dirty="0"/>
              <a:t>Widget</a:t>
            </a:r>
          </a:p>
        </p:txBody>
      </p:sp>
      <p:sp>
        <p:nvSpPr>
          <p:cNvPr id="3" name="Segnaposto contenuto 2">
            <a:extLst>
              <a:ext uri="{FF2B5EF4-FFF2-40B4-BE49-F238E27FC236}">
                <a16:creationId xmlns:a16="http://schemas.microsoft.com/office/drawing/2014/main" id="{80C95BD5-C9E8-DBFD-73C1-7B4B453D2EDD}"/>
              </a:ext>
            </a:extLst>
          </p:cNvPr>
          <p:cNvSpPr>
            <a:spLocks noGrp="1"/>
          </p:cNvSpPr>
          <p:nvPr>
            <p:ph idx="1"/>
          </p:nvPr>
        </p:nvSpPr>
        <p:spPr>
          <a:xfrm>
            <a:off x="1403648" y="1417638"/>
            <a:ext cx="7498080" cy="4213448"/>
          </a:xfrm>
        </p:spPr>
        <p:txBody>
          <a:bodyPr>
            <a:normAutofit/>
          </a:bodyPr>
          <a:lstStyle/>
          <a:p>
            <a:pPr marL="425196" indent="-342900">
              <a:buFont typeface="+mj-lt"/>
              <a:buAutoNum type="arabicPeriod" startAt="2"/>
            </a:pPr>
            <a:r>
              <a:rPr lang="it-IT" sz="1600" dirty="0">
                <a:solidFill>
                  <a:sysClr val="windowText" lastClr="000000">
                    <a:lumMod val="75000"/>
                    <a:lumOff val="25000"/>
                  </a:sysClr>
                </a:solidFill>
                <a:latin typeface="Trebuchet MS" panose="020B0603020202020204"/>
              </a:rPr>
              <a:t>Nelle opzioni </a:t>
            </a:r>
            <a:r>
              <a:rPr lang="it-IT" sz="1600" b="1" dirty="0">
                <a:solidFill>
                  <a:sysClr val="windowText" lastClr="000000">
                    <a:lumMod val="75000"/>
                    <a:lumOff val="25000"/>
                  </a:sysClr>
                </a:solidFill>
                <a:latin typeface="Trebuchet MS" panose="020B0603020202020204"/>
              </a:rPr>
              <a:t>Nuovo widget </a:t>
            </a:r>
            <a:r>
              <a:rPr lang="it-IT" sz="1600" dirty="0">
                <a:solidFill>
                  <a:sysClr val="windowText" lastClr="000000">
                    <a:lumMod val="75000"/>
                    <a:lumOff val="25000"/>
                  </a:sysClr>
                </a:solidFill>
                <a:latin typeface="Trebuchet MS" panose="020B0603020202020204"/>
              </a:rPr>
              <a:t>aggiungere un nome visualizzato di </a:t>
            </a:r>
            <a:r>
              <a:rPr lang="it-IT" sz="1600" b="1" dirty="0">
                <a:solidFill>
                  <a:sysClr val="windowText" lastClr="000000">
                    <a:lumMod val="75000"/>
                    <a:lumOff val="25000"/>
                  </a:sysClr>
                </a:solidFill>
                <a:latin typeface="Trebuchet MS" panose="020B0603020202020204"/>
              </a:rPr>
              <a:t>Pressione idraulica</a:t>
            </a:r>
            <a:r>
              <a:rPr lang="it-IT" sz="1600" dirty="0">
                <a:solidFill>
                  <a:sysClr val="windowText" lastClr="000000">
                    <a:lumMod val="75000"/>
                    <a:lumOff val="25000"/>
                  </a:sysClr>
                </a:solidFill>
                <a:latin typeface="Trebuchet MS" panose="020B0603020202020204"/>
              </a:rPr>
              <a:t>, un'unità di misura di m/s e un'espressione proprietà a proprietà singola di </a:t>
            </a:r>
            <a:r>
              <a:rPr lang="it-IT" sz="1600" dirty="0" err="1">
                <a:solidFill>
                  <a:sysClr val="windowText" lastClr="000000">
                    <a:lumMod val="75000"/>
                    <a:lumOff val="25000"/>
                  </a:sysClr>
                </a:solidFill>
                <a:latin typeface="Trebuchet MS" panose="020B0603020202020204"/>
              </a:rPr>
              <a:t>PrimaryTwin.HydraulicPressure</a:t>
            </a:r>
            <a:r>
              <a:rPr lang="it-IT" sz="1600" dirty="0">
                <a:solidFill>
                  <a:sysClr val="windowText" lastClr="000000">
                    <a:lumMod val="75000"/>
                    <a:lumOff val="25000"/>
                  </a:sysClr>
                </a:solidFill>
                <a:latin typeface="Trebuchet MS" panose="020B0603020202020204"/>
              </a:rPr>
              <a:t>. Impostare tre intervalli di valori in modo che i valori 0-40 vengano visualizzati un colore, 40-80 vengono visualizzati in un secondo colore e 80-Infinito vengono visualizzati in un terzo colore (tenere presente che il valore di intervallo minimo è inclusivo e il valore massimo è esclusivo). </a:t>
            </a:r>
          </a:p>
          <a:p>
            <a:pPr marL="425196" indent="-342900">
              <a:buFont typeface="+mj-lt"/>
              <a:buAutoNum type="arabicPeriod" startAt="2"/>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Crea widget</a:t>
            </a:r>
          </a:p>
        </p:txBody>
      </p:sp>
    </p:spTree>
    <p:extLst>
      <p:ext uri="{BB962C8B-B14F-4D97-AF65-F5344CB8AC3E}">
        <p14:creationId xmlns:p14="http://schemas.microsoft.com/office/powerpoint/2010/main" val="2393656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26B970D-05B2-9D3F-A36A-A22DE45E52D4}"/>
              </a:ext>
            </a:extLst>
          </p:cNvPr>
          <p:cNvSpPr>
            <a:spLocks noGrp="1"/>
          </p:cNvSpPr>
          <p:nvPr>
            <p:ph type="title"/>
          </p:nvPr>
        </p:nvSpPr>
        <p:spPr/>
        <p:txBody>
          <a:bodyPr/>
          <a:lstStyle/>
          <a:p>
            <a:r>
              <a:rPr lang="it-IT" dirty="0"/>
              <a:t>Widget</a:t>
            </a:r>
          </a:p>
        </p:txBody>
      </p:sp>
      <p:pic>
        <p:nvPicPr>
          <p:cNvPr id="30722" name="Picture 2">
            <a:extLst>
              <a:ext uri="{FF2B5EF4-FFF2-40B4-BE49-F238E27FC236}">
                <a16:creationId xmlns:a16="http://schemas.microsoft.com/office/drawing/2014/main" id="{B316E993-1D47-2E9B-689E-BD2A67A59DE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65434" y="1447800"/>
            <a:ext cx="3838682"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3873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AE1910-EA7E-B192-19AD-6A34B9963633}"/>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F6A7F599-8849-8498-5763-A6E58477360C}"/>
              </a:ext>
            </a:extLst>
          </p:cNvPr>
          <p:cNvSpPr>
            <a:spLocks noGrp="1"/>
          </p:cNvSpPr>
          <p:nvPr>
            <p:ph type="title"/>
          </p:nvPr>
        </p:nvSpPr>
        <p:spPr>
          <a:xfrm>
            <a:off x="1433308" y="130367"/>
            <a:ext cx="7498080" cy="1143000"/>
          </a:xfrm>
        </p:spPr>
        <p:txBody>
          <a:bodyPr/>
          <a:lstStyle/>
          <a:p>
            <a:r>
              <a:rPr lang="it-IT" dirty="0"/>
              <a:t>Widget</a:t>
            </a:r>
          </a:p>
        </p:txBody>
      </p:sp>
      <p:sp>
        <p:nvSpPr>
          <p:cNvPr id="3" name="Segnaposto contenuto 2">
            <a:extLst>
              <a:ext uri="{FF2B5EF4-FFF2-40B4-BE49-F238E27FC236}">
                <a16:creationId xmlns:a16="http://schemas.microsoft.com/office/drawing/2014/main" id="{505D757D-831E-56BD-2719-1F49B6EDD2B6}"/>
              </a:ext>
            </a:extLst>
          </p:cNvPr>
          <p:cNvSpPr>
            <a:spLocks noGrp="1"/>
          </p:cNvSpPr>
          <p:nvPr>
            <p:ph idx="1"/>
          </p:nvPr>
        </p:nvSpPr>
        <p:spPr>
          <a:xfrm>
            <a:off x="1411335" y="1706106"/>
            <a:ext cx="7498080" cy="613048"/>
          </a:xfrm>
        </p:spPr>
        <p:txBody>
          <a:bodyPr/>
          <a:lstStyle/>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Aggiungi widget, </a:t>
            </a:r>
            <a:r>
              <a:rPr lang="it-IT" sz="1600" dirty="0">
                <a:solidFill>
                  <a:sysClr val="windowText" lastClr="000000">
                    <a:lumMod val="75000"/>
                    <a:lumOff val="25000"/>
                  </a:sysClr>
                </a:solidFill>
                <a:latin typeface="Trebuchet MS" panose="020B0603020202020204"/>
              </a:rPr>
              <a:t>e dopo </a:t>
            </a:r>
            <a:r>
              <a:rPr lang="it-IT" sz="1600" b="1" dirty="0">
                <a:solidFill>
                  <a:sysClr val="windowText" lastClr="000000">
                    <a:lumMod val="75000"/>
                    <a:lumOff val="25000"/>
                  </a:sysClr>
                </a:solidFill>
                <a:latin typeface="Trebuchet MS" panose="020B0603020202020204"/>
              </a:rPr>
              <a:t>Link</a:t>
            </a:r>
            <a:r>
              <a:rPr lang="it-IT" sz="1600" dirty="0">
                <a:solidFill>
                  <a:sysClr val="windowText" lastClr="000000">
                    <a:lumMod val="75000"/>
                    <a:lumOff val="25000"/>
                  </a:sysClr>
                </a:solidFill>
                <a:latin typeface="Trebuchet MS" panose="020B0603020202020204"/>
              </a:rPr>
              <a:t>. </a:t>
            </a:r>
          </a:p>
        </p:txBody>
      </p:sp>
      <p:pic>
        <p:nvPicPr>
          <p:cNvPr id="29698" name="Picture 2">
            <a:extLst>
              <a:ext uri="{FF2B5EF4-FFF2-40B4-BE49-F238E27FC236}">
                <a16:creationId xmlns:a16="http://schemas.microsoft.com/office/drawing/2014/main" id="{6169D156-19DB-8761-C1B5-242E5E90D4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016" y="2427058"/>
            <a:ext cx="4090254" cy="3960085"/>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706CD489-D91D-9B76-2138-43A87C00854C}"/>
              </a:ext>
            </a:extLst>
          </p:cNvPr>
          <p:cNvSpPr txBox="1"/>
          <p:nvPr/>
        </p:nvSpPr>
        <p:spPr>
          <a:xfrm>
            <a:off x="1343951" y="1263490"/>
            <a:ext cx="7632848" cy="338554"/>
          </a:xfrm>
          <a:prstGeom prst="rect">
            <a:avLst/>
          </a:prstGeom>
          <a:noFill/>
        </p:spPr>
        <p:txBody>
          <a:bodyPr wrap="square">
            <a:spAutoFit/>
          </a:bodyPr>
          <a:lstStyle/>
          <a:p>
            <a:pPr marL="82296" indent="0">
              <a:buNone/>
            </a:pPr>
            <a:r>
              <a:rPr lang="it-IT" sz="1600" dirty="0">
                <a:solidFill>
                  <a:sysClr val="windowText" lastClr="000000">
                    <a:lumMod val="75000"/>
                    <a:lumOff val="25000"/>
                  </a:sysClr>
                </a:solidFill>
                <a:latin typeface="Trebuchet MS" panose="020B0603020202020204"/>
              </a:rPr>
              <a:t>Widget con un collegamento a un flusso di fotocamera live del braccio</a:t>
            </a:r>
            <a:r>
              <a:rPr lang="it-IT" sz="1600" b="0" i="0" u="none" strike="noStrike" baseline="0" dirty="0">
                <a:solidFill>
                  <a:srgbClr val="000000"/>
                </a:solidFill>
                <a:latin typeface="Times New Roman" panose="02020603050405020304" pitchFamily="18" charset="0"/>
              </a:rPr>
              <a:t>. </a:t>
            </a:r>
          </a:p>
        </p:txBody>
      </p:sp>
      <p:pic>
        <p:nvPicPr>
          <p:cNvPr id="6" name="Immagine 5">
            <a:extLst>
              <a:ext uri="{FF2B5EF4-FFF2-40B4-BE49-F238E27FC236}">
                <a16:creationId xmlns:a16="http://schemas.microsoft.com/office/drawing/2014/main" id="{F14BB8C7-756C-5C60-EDCB-7E0A812EB2E0}"/>
              </a:ext>
            </a:extLst>
          </p:cNvPr>
          <p:cNvPicPr>
            <a:picLocks noChangeAspect="1"/>
          </p:cNvPicPr>
          <p:nvPr/>
        </p:nvPicPr>
        <p:blipFill>
          <a:blip r:embed="rId3"/>
          <a:stretch>
            <a:fillRect/>
          </a:stretch>
        </p:blipFill>
        <p:spPr>
          <a:xfrm>
            <a:off x="5580112" y="3068960"/>
            <a:ext cx="3193451" cy="2254201"/>
          </a:xfrm>
          <a:prstGeom prst="rect">
            <a:avLst/>
          </a:prstGeom>
        </p:spPr>
      </p:pic>
    </p:spTree>
    <p:extLst>
      <p:ext uri="{BB962C8B-B14F-4D97-AF65-F5344CB8AC3E}">
        <p14:creationId xmlns:p14="http://schemas.microsoft.com/office/powerpoint/2010/main" val="1731219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83B3AD-6A32-C7AE-BB01-79A5A0558E84}"/>
              </a:ext>
            </a:extLst>
          </p:cNvPr>
          <p:cNvSpPr>
            <a:spLocks noGrp="1"/>
          </p:cNvSpPr>
          <p:nvPr>
            <p:ph type="title"/>
          </p:nvPr>
        </p:nvSpPr>
        <p:spPr/>
        <p:txBody>
          <a:bodyPr/>
          <a:lstStyle/>
          <a:p>
            <a:r>
              <a:rPr lang="it-IT" dirty="0"/>
              <a:t>Widget</a:t>
            </a:r>
          </a:p>
        </p:txBody>
      </p:sp>
      <p:sp>
        <p:nvSpPr>
          <p:cNvPr id="3" name="Segnaposto contenuto 2">
            <a:extLst>
              <a:ext uri="{FF2B5EF4-FFF2-40B4-BE49-F238E27FC236}">
                <a16:creationId xmlns:a16="http://schemas.microsoft.com/office/drawing/2014/main" id="{32876FF0-B7B9-4013-680F-A36EA27D85D1}"/>
              </a:ext>
            </a:extLst>
          </p:cNvPr>
          <p:cNvSpPr>
            <a:spLocks noGrp="1"/>
          </p:cNvSpPr>
          <p:nvPr>
            <p:ph idx="1"/>
          </p:nvPr>
        </p:nvSpPr>
        <p:spPr/>
        <p:txBody>
          <a:bodyPr>
            <a:normAutofit/>
          </a:bodyPr>
          <a:lstStyle/>
          <a:p>
            <a:pPr marL="425196" indent="-342900">
              <a:buFont typeface="+mj-lt"/>
              <a:buAutoNum type="arabicPeriod" startAt="2"/>
            </a:pPr>
            <a:r>
              <a:rPr lang="it-IT" sz="1600" dirty="0">
                <a:solidFill>
                  <a:sysClr val="windowText" lastClr="000000">
                    <a:lumMod val="75000"/>
                    <a:lumOff val="25000"/>
                  </a:sysClr>
                </a:solidFill>
                <a:latin typeface="Trebuchet MS" panose="020B0603020202020204"/>
              </a:rPr>
              <a:t>Nelle opzioni Nuovo widget immettere un'etichetta della </a:t>
            </a:r>
            <a:r>
              <a:rPr lang="it-IT" sz="1600" b="1" dirty="0">
                <a:solidFill>
                  <a:sysClr val="windowText" lastClr="000000">
                    <a:lumMod val="75000"/>
                    <a:lumOff val="25000"/>
                  </a:sysClr>
                </a:solidFill>
                <a:latin typeface="Trebuchet MS" panose="020B0603020202020204"/>
              </a:rPr>
              <a:t>fotocamera </a:t>
            </a:r>
            <a:r>
              <a:rPr lang="it-IT" sz="1600" b="1" dirty="0" err="1">
                <a:solidFill>
                  <a:sysClr val="windowText" lastClr="000000">
                    <a:lumMod val="75000"/>
                    <a:lumOff val="25000"/>
                  </a:sysClr>
                </a:solidFill>
                <a:latin typeface="Trebuchet MS" panose="020B0603020202020204"/>
              </a:rPr>
              <a:t>armlive</a:t>
            </a:r>
            <a:r>
              <a:rPr lang="it-IT" sz="1600" dirty="0">
                <a:solidFill>
                  <a:sysClr val="windowText" lastClr="000000">
                    <a:lumMod val="75000"/>
                    <a:lumOff val="25000"/>
                  </a:sysClr>
                </a:solidFill>
                <a:latin typeface="Trebuchet MS" panose="020B0603020202020204"/>
              </a:rPr>
              <a:t>. Per l’URL è possibile usare l’URL «http://contoso.aws.armstreams.com/${</a:t>
            </a:r>
            <a:r>
              <a:rPr lang="it-IT" sz="1600" dirty="0" err="1">
                <a:solidFill>
                  <a:sysClr val="windowText" lastClr="000000">
                    <a:lumMod val="75000"/>
                    <a:lumOff val="25000"/>
                  </a:sysClr>
                </a:solidFill>
                <a:latin typeface="Trebuchet MS" panose="020B0603020202020204"/>
              </a:rPr>
              <a:t>PrimaryTwin</a:t>
            </a:r>
            <a:r>
              <a:rPr lang="it-IT" sz="1600" dirty="0">
                <a:solidFill>
                  <a:sysClr val="windowText" lastClr="000000">
                    <a:lumMod val="75000"/>
                    <a:lumOff val="25000"/>
                  </a:sysClr>
                </a:solidFill>
                <a:latin typeface="Trebuchet MS" panose="020B0603020202020204"/>
              </a:rPr>
              <a:t>.$</a:t>
            </a:r>
            <a:r>
              <a:rPr lang="it-IT" sz="1600" dirty="0" err="1">
                <a:solidFill>
                  <a:sysClr val="windowText" lastClr="000000">
                    <a:lumMod val="75000"/>
                    <a:lumOff val="25000"/>
                  </a:sysClr>
                </a:solidFill>
                <a:latin typeface="Trebuchet MS" panose="020B0603020202020204"/>
              </a:rPr>
              <a:t>dtId</a:t>
            </a:r>
            <a:r>
              <a:rPr lang="it-IT" sz="1600" dirty="0">
                <a:solidFill>
                  <a:sysClr val="windowText" lastClr="000000">
                    <a:lumMod val="75000"/>
                    <a:lumOff val="25000"/>
                  </a:sysClr>
                </a:solidFill>
                <a:latin typeface="Trebuchet MS" panose="020B0603020202020204"/>
              </a:rPr>
              <a:t>}». Non esiste una fotocamera live ospitata nell'URL di questo esempio, ma il collegamento rappresenta la posizione in cui il feed video potrebbe essere ospitato in uno scenario reale.</a:t>
            </a:r>
          </a:p>
          <a:p>
            <a:pPr marL="425196" indent="-342900">
              <a:buFont typeface="+mj-lt"/>
              <a:buAutoNum type="arabicPeriod" startAt="2"/>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Crea widget</a:t>
            </a:r>
            <a:r>
              <a:rPr lang="it-IT" sz="1600" dirty="0">
                <a:solidFill>
                  <a:sysClr val="windowText" lastClr="000000">
                    <a:lumMod val="75000"/>
                    <a:lumOff val="25000"/>
                  </a:sysClr>
                </a:solidFill>
                <a:latin typeface="Trebuchet MS" panose="020B0603020202020204"/>
              </a:rPr>
              <a:t>.</a:t>
            </a:r>
          </a:p>
          <a:p>
            <a:pPr marL="82296" indent="0">
              <a:buNone/>
            </a:pPr>
            <a:r>
              <a:rPr lang="it-IT" sz="1600" dirty="0">
                <a:solidFill>
                  <a:sysClr val="windowText" lastClr="000000">
                    <a:lumMod val="75000"/>
                    <a:lumOff val="25000"/>
                  </a:sysClr>
                </a:solidFill>
                <a:latin typeface="Trebuchet MS" panose="020B0603020202020204"/>
              </a:rPr>
              <a:t>Le opzioni di comportamento sono ora complete. Salvare il comportamento selezionando </a:t>
            </a:r>
            <a:r>
              <a:rPr lang="it-IT" sz="1600" b="1" dirty="0">
                <a:solidFill>
                  <a:sysClr val="windowText" lastClr="000000">
                    <a:lumMod val="75000"/>
                    <a:lumOff val="25000"/>
                  </a:sysClr>
                </a:solidFill>
                <a:latin typeface="Trebuchet MS" panose="020B0603020202020204"/>
              </a:rPr>
              <a:t>Crea comportamento</a:t>
            </a:r>
            <a:r>
              <a:rPr lang="it-IT" sz="1600" dirty="0">
                <a:solidFill>
                  <a:sysClr val="windowText" lastClr="000000">
                    <a:lumMod val="75000"/>
                    <a:lumOff val="25000"/>
                  </a:sysClr>
                </a:solidFill>
                <a:latin typeface="Trebuchet MS" panose="020B0603020202020204"/>
              </a:rPr>
              <a:t>.</a:t>
            </a:r>
          </a:p>
        </p:txBody>
      </p:sp>
    </p:spTree>
    <p:extLst>
      <p:ext uri="{BB962C8B-B14F-4D97-AF65-F5344CB8AC3E}">
        <p14:creationId xmlns:p14="http://schemas.microsoft.com/office/powerpoint/2010/main" val="70503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22BA89E-CCA8-B67D-9908-EA6C249CE1AA}"/>
              </a:ext>
            </a:extLst>
          </p:cNvPr>
          <p:cNvSpPr>
            <a:spLocks noGrp="1"/>
          </p:cNvSpPr>
          <p:nvPr>
            <p:ph type="title"/>
          </p:nvPr>
        </p:nvSpPr>
        <p:spPr/>
        <p:txBody>
          <a:bodyPr/>
          <a:lstStyle/>
          <a:p>
            <a:r>
              <a:rPr lang="it-IT" dirty="0"/>
              <a:t>Widget</a:t>
            </a:r>
          </a:p>
        </p:txBody>
      </p:sp>
      <p:pic>
        <p:nvPicPr>
          <p:cNvPr id="32770" name="Picture 2">
            <a:extLst>
              <a:ext uri="{FF2B5EF4-FFF2-40B4-BE49-F238E27FC236}">
                <a16:creationId xmlns:a16="http://schemas.microsoft.com/office/drawing/2014/main" id="{5ED23CA2-9182-14E4-0D7F-600285484E8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6620" y="1447799"/>
            <a:ext cx="4637708" cy="5257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661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0B53E1-EC1F-99D4-BB68-54255E38FC6A}"/>
              </a:ext>
            </a:extLst>
          </p:cNvPr>
          <p:cNvSpPr>
            <a:spLocks noGrp="1"/>
          </p:cNvSpPr>
          <p:nvPr>
            <p:ph type="title"/>
          </p:nvPr>
        </p:nvSpPr>
        <p:spPr/>
        <p:txBody>
          <a:bodyPr/>
          <a:lstStyle/>
          <a:p>
            <a:r>
              <a:rPr lang="de-DE" sz="4000" dirty="0"/>
              <a:t>Scenario</a:t>
            </a:r>
            <a:endParaRPr lang="it-IT" sz="4000" dirty="0"/>
          </a:p>
        </p:txBody>
      </p:sp>
      <p:pic>
        <p:nvPicPr>
          <p:cNvPr id="5" name="Segnaposto contenuto 4">
            <a:extLst>
              <a:ext uri="{FF2B5EF4-FFF2-40B4-BE49-F238E27FC236}">
                <a16:creationId xmlns:a16="http://schemas.microsoft.com/office/drawing/2014/main" id="{26C74F60-8C5E-8505-1985-F4CD73B67CA8}"/>
              </a:ext>
            </a:extLst>
          </p:cNvPr>
          <p:cNvPicPr>
            <a:picLocks noGrp="1" noChangeAspect="1"/>
          </p:cNvPicPr>
          <p:nvPr>
            <p:ph idx="1"/>
          </p:nvPr>
        </p:nvPicPr>
        <p:blipFill>
          <a:blip r:embed="rId2"/>
          <a:stretch>
            <a:fillRect/>
          </a:stretch>
        </p:blipFill>
        <p:spPr>
          <a:xfrm>
            <a:off x="2239110" y="1556792"/>
            <a:ext cx="5891075" cy="4800600"/>
          </a:xfrm>
        </p:spPr>
      </p:pic>
    </p:spTree>
    <p:extLst>
      <p:ext uri="{BB962C8B-B14F-4D97-AF65-F5344CB8AC3E}">
        <p14:creationId xmlns:p14="http://schemas.microsoft.com/office/powerpoint/2010/main" val="10134752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CD6EB9-9997-277E-4C5E-4814B6ABA7E9}"/>
              </a:ext>
            </a:extLst>
          </p:cNvPr>
          <p:cNvSpPr>
            <a:spLocks noGrp="1"/>
          </p:cNvSpPr>
          <p:nvPr>
            <p:ph type="title"/>
          </p:nvPr>
        </p:nvSpPr>
        <p:spPr/>
        <p:txBody>
          <a:bodyPr/>
          <a:lstStyle/>
          <a:p>
            <a:r>
              <a:rPr lang="it-IT" dirty="0"/>
              <a:t>Visualizzare la scena</a:t>
            </a:r>
          </a:p>
        </p:txBody>
      </p:sp>
      <p:pic>
        <p:nvPicPr>
          <p:cNvPr id="17410" name="Picture 2">
            <a:extLst>
              <a:ext uri="{FF2B5EF4-FFF2-40B4-BE49-F238E27FC236}">
                <a16:creationId xmlns:a16="http://schemas.microsoft.com/office/drawing/2014/main" id="{E2443E4B-84B2-968F-F738-37F53071F4A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7736" y="2132856"/>
            <a:ext cx="7327399" cy="4450506"/>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B5CA694C-4F1D-6DE3-C8ED-09E7ADC7BB2E}"/>
              </a:ext>
            </a:extLst>
          </p:cNvPr>
          <p:cNvSpPr txBox="1"/>
          <p:nvPr/>
        </p:nvSpPr>
        <p:spPr>
          <a:xfrm>
            <a:off x="1467521" y="1517665"/>
            <a:ext cx="4572000" cy="338554"/>
          </a:xfrm>
          <a:prstGeom prst="rect">
            <a:avLst/>
          </a:prstGeom>
          <a:noFill/>
        </p:spPr>
        <p:txBody>
          <a:bodyPr wrap="square">
            <a:spAutoFit/>
          </a:bodyPr>
          <a:lstStyle/>
          <a:p>
            <a:r>
              <a:rPr lang="it-IT" sz="1600" dirty="0">
                <a:solidFill>
                  <a:sysClr val="windowText" lastClr="000000">
                    <a:lumMod val="75000"/>
                    <a:lumOff val="25000"/>
                  </a:sysClr>
                </a:solidFill>
                <a:latin typeface="Trebuchet MS" panose="020B0603020202020204"/>
              </a:rPr>
              <a:t>Passare ora alla modalità </a:t>
            </a:r>
            <a:r>
              <a:rPr lang="it-IT" sz="1600" b="1" dirty="0">
                <a:solidFill>
                  <a:sysClr val="windowText" lastClr="000000">
                    <a:lumMod val="75000"/>
                    <a:lumOff val="25000"/>
                  </a:sysClr>
                </a:solidFill>
                <a:latin typeface="Trebuchet MS" panose="020B0603020202020204"/>
              </a:rPr>
              <a:t>Visualizza</a:t>
            </a:r>
            <a:r>
              <a:rPr lang="it-IT" sz="1600" dirty="0">
                <a:solidFill>
                  <a:sysClr val="windowText" lastClr="000000">
                    <a:lumMod val="75000"/>
                    <a:lumOff val="25000"/>
                  </a:sysClr>
                </a:solidFill>
                <a:latin typeface="Trebuchet MS" panose="020B0603020202020204"/>
              </a:rPr>
              <a:t> </a:t>
            </a:r>
          </a:p>
        </p:txBody>
      </p:sp>
    </p:spTree>
    <p:extLst>
      <p:ext uri="{BB962C8B-B14F-4D97-AF65-F5344CB8AC3E}">
        <p14:creationId xmlns:p14="http://schemas.microsoft.com/office/powerpoint/2010/main" val="1032043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19F0A1-27AA-3E5C-E09F-1249D31DB9CE}"/>
              </a:ext>
            </a:extLst>
          </p:cNvPr>
          <p:cNvSpPr>
            <a:spLocks noGrp="1"/>
          </p:cNvSpPr>
          <p:nvPr>
            <p:ph type="title"/>
          </p:nvPr>
        </p:nvSpPr>
        <p:spPr/>
        <p:txBody>
          <a:bodyPr/>
          <a:lstStyle/>
          <a:p>
            <a:r>
              <a:rPr lang="it-IT" dirty="0"/>
              <a:t>Visualizzare la scena</a:t>
            </a:r>
          </a:p>
        </p:txBody>
      </p:sp>
      <p:sp>
        <p:nvSpPr>
          <p:cNvPr id="3" name="Segnaposto contenuto 2">
            <a:extLst>
              <a:ext uri="{FF2B5EF4-FFF2-40B4-BE49-F238E27FC236}">
                <a16:creationId xmlns:a16="http://schemas.microsoft.com/office/drawing/2014/main" id="{2FAA2E68-4591-1634-226A-8CB944A7E0CC}"/>
              </a:ext>
            </a:extLst>
          </p:cNvPr>
          <p:cNvSpPr>
            <a:spLocks noGrp="1"/>
          </p:cNvSpPr>
          <p:nvPr>
            <p:ph idx="1"/>
          </p:nvPr>
        </p:nvSpPr>
        <p:spPr>
          <a:xfrm>
            <a:off x="1435608" y="1387476"/>
            <a:ext cx="7498080" cy="1477144"/>
          </a:xfrm>
        </p:spPr>
        <p:txBody>
          <a:bodyPr/>
          <a:lstStyle/>
          <a:p>
            <a:pPr marL="0" indent="0">
              <a:buNone/>
            </a:pPr>
            <a:r>
              <a:rPr lang="it-IT" sz="1600" dirty="0">
                <a:solidFill>
                  <a:sysClr val="windowText" lastClr="000000">
                    <a:lumMod val="75000"/>
                    <a:lumOff val="25000"/>
                  </a:sysClr>
                </a:solidFill>
                <a:latin typeface="Trebuchet MS" panose="020B0603020202020204"/>
              </a:rPr>
              <a:t>Nell'elenco di </a:t>
            </a:r>
            <a:r>
              <a:rPr lang="it-IT" sz="1600" b="1" dirty="0">
                <a:solidFill>
                  <a:sysClr val="windowText" lastClr="000000">
                    <a:lumMod val="75000"/>
                    <a:lumOff val="25000"/>
                  </a:sysClr>
                </a:solidFill>
                <a:latin typeface="Trebuchet MS" panose="020B0603020202020204"/>
              </a:rPr>
              <a:t>Elementi</a:t>
            </a:r>
            <a:r>
              <a:rPr lang="it-IT" sz="1600" dirty="0">
                <a:solidFill>
                  <a:sysClr val="windowText" lastClr="000000">
                    <a:lumMod val="75000"/>
                    <a:lumOff val="25000"/>
                  </a:sysClr>
                </a:solidFill>
                <a:latin typeface="Trebuchet MS" panose="020B0603020202020204"/>
              </a:rPr>
              <a:t> selezionare l'elemento </a:t>
            </a:r>
            <a:r>
              <a:rPr lang="it-IT" sz="1600" b="1" dirty="0">
                <a:solidFill>
                  <a:sysClr val="windowText" lastClr="000000">
                    <a:lumMod val="75000"/>
                    <a:lumOff val="25000"/>
                  </a:sysClr>
                </a:solidFill>
                <a:latin typeface="Trebuchet MS" panose="020B0603020202020204"/>
              </a:rPr>
              <a:t>Arm1</a:t>
            </a:r>
            <a:r>
              <a:rPr lang="it-IT" sz="1600" dirty="0">
                <a:solidFill>
                  <a:sysClr val="windowText" lastClr="000000">
                    <a:lumMod val="75000"/>
                    <a:lumOff val="25000"/>
                  </a:sysClr>
                </a:solidFill>
                <a:latin typeface="Trebuchet MS" panose="020B0603020202020204"/>
              </a:rPr>
              <a:t> creato. La visualizzazione verrà visualizzata ingrandita per visualizzare l'elemento visivo e visualizzare i comportamenti configurati per tale elemento. </a:t>
            </a:r>
          </a:p>
        </p:txBody>
      </p:sp>
      <p:pic>
        <p:nvPicPr>
          <p:cNvPr id="18434" name="Picture 2">
            <a:extLst>
              <a:ext uri="{FF2B5EF4-FFF2-40B4-BE49-F238E27FC236}">
                <a16:creationId xmlns:a16="http://schemas.microsoft.com/office/drawing/2014/main" id="{D9C52E75-5AF4-DED8-DE1D-7F59F1A715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2780928"/>
            <a:ext cx="6843300" cy="3902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5706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2B84B4-DE05-CD84-F646-DCA37F465131}"/>
              </a:ext>
            </a:extLst>
          </p:cNvPr>
          <p:cNvSpPr>
            <a:spLocks noGrp="1"/>
          </p:cNvSpPr>
          <p:nvPr>
            <p:ph type="title"/>
          </p:nvPr>
        </p:nvSpPr>
        <p:spPr/>
        <p:txBody>
          <a:bodyPr>
            <a:normAutofit fontScale="90000"/>
          </a:bodyPr>
          <a:lstStyle/>
          <a:p>
            <a:r>
              <a:rPr lang="it-IT" dirty="0"/>
              <a:t>Applicare il comportamento agli elementi aggiuntivi </a:t>
            </a:r>
          </a:p>
        </p:txBody>
      </p:sp>
      <p:sp>
        <p:nvSpPr>
          <p:cNvPr id="3" name="Segnaposto contenuto 2">
            <a:extLst>
              <a:ext uri="{FF2B5EF4-FFF2-40B4-BE49-F238E27FC236}">
                <a16:creationId xmlns:a16="http://schemas.microsoft.com/office/drawing/2014/main" id="{149CC7BE-1911-A53E-2803-C2BF3482B3B2}"/>
              </a:ext>
            </a:extLst>
          </p:cNvPr>
          <p:cNvSpPr>
            <a:spLocks noGrp="1"/>
          </p:cNvSpPr>
          <p:nvPr>
            <p:ph idx="1"/>
          </p:nvPr>
        </p:nvSpPr>
        <p:spPr>
          <a:xfrm>
            <a:off x="1313182" y="1556792"/>
            <a:ext cx="7620506" cy="5683770"/>
          </a:xfrm>
        </p:spPr>
        <p:txBody>
          <a:bodyPr>
            <a:normAutofit/>
          </a:bodyPr>
          <a:lstStyle/>
          <a:p>
            <a:pPr marL="0" indent="0">
              <a:buNone/>
            </a:pPr>
            <a:r>
              <a:rPr lang="it-IT" sz="1600" dirty="0">
                <a:solidFill>
                  <a:sysClr val="windowText" lastClr="000000">
                    <a:lumMod val="75000"/>
                    <a:lumOff val="25000"/>
                  </a:sysClr>
                </a:solidFill>
                <a:latin typeface="Trebuchet MS" panose="020B0603020202020204"/>
              </a:rPr>
              <a:t>A volte, un ambiente potrebbe contenere più elementi simili, che dovrebbero essere visualizzati in modo analogo nella visualizzazione (come le sei armi robot diverse in questo esempio). Dopo aver creato un comportamento per un braccio e confermato ciò che sembra nel visualizzatore, questa sezione mostrerà come aggiungere rapidamente il comportamento ad altre braccia in modo che visualizzino lo stesso tipo di informazioni nel visualizzatore. </a:t>
            </a:r>
            <a:endParaRPr lang="it-IT" sz="1800" b="0" i="0" u="none" strike="noStrike" baseline="0" dirty="0">
              <a:solidFill>
                <a:srgbClr val="000000"/>
              </a:solidFill>
              <a:latin typeface="Times New Roman" panose="02020603050405020304" pitchFamily="18" charset="0"/>
            </a:endParaRPr>
          </a:p>
          <a:p>
            <a:pPr marL="425196" indent="-342900" algn="l">
              <a:buFont typeface="+mj-lt"/>
              <a:buAutoNum type="arabicPeriod"/>
            </a:pPr>
            <a:r>
              <a:rPr lang="it-IT" sz="1600" dirty="0">
                <a:solidFill>
                  <a:sysClr val="windowText" lastClr="000000">
                    <a:lumMod val="75000"/>
                    <a:lumOff val="25000"/>
                  </a:sysClr>
                </a:solidFill>
                <a:latin typeface="Trebuchet MS" panose="020B0603020202020204"/>
              </a:rPr>
              <a:t>Tornare alla modalità di </a:t>
            </a:r>
            <a:r>
              <a:rPr lang="it-IT" sz="1600" b="1" dirty="0">
                <a:solidFill>
                  <a:sysClr val="windowText" lastClr="000000">
                    <a:lumMod val="75000"/>
                    <a:lumOff val="25000"/>
                  </a:sysClr>
                </a:solidFill>
                <a:latin typeface="Trebuchet MS" panose="020B0603020202020204"/>
              </a:rPr>
              <a:t>compilazione</a:t>
            </a:r>
            <a:r>
              <a:rPr lang="it-IT" sz="1600" dirty="0">
                <a:solidFill>
                  <a:sysClr val="windowText" lastClr="000000">
                    <a:lumMod val="75000"/>
                    <a:lumOff val="25000"/>
                  </a:sysClr>
                </a:solidFill>
                <a:latin typeface="Trebuchet MS" panose="020B0603020202020204"/>
              </a:rPr>
              <a:t> e selezionare </a:t>
            </a:r>
            <a:r>
              <a:rPr lang="it-IT" sz="1600" b="1" dirty="0">
                <a:solidFill>
                  <a:sysClr val="windowText" lastClr="000000">
                    <a:lumMod val="75000"/>
                    <a:lumOff val="25000"/>
                  </a:sysClr>
                </a:solidFill>
                <a:latin typeface="Trebuchet MS" panose="020B0603020202020204"/>
              </a:rPr>
              <a:t>Crea nuovo elemento</a:t>
            </a:r>
            <a:r>
              <a:rPr lang="it-IT" sz="1600" dirty="0">
                <a:solidFill>
                  <a:sysClr val="windowText" lastClr="000000">
                    <a:lumMod val="75000"/>
                    <a:lumOff val="25000"/>
                  </a:sysClr>
                </a:solidFill>
                <a:latin typeface="Trebuchet MS" panose="020B0603020202020204"/>
              </a:rPr>
              <a:t>. </a:t>
            </a:r>
          </a:p>
          <a:p>
            <a:pPr marL="425196" indent="-342900" algn="l">
              <a:buFont typeface="+mj-lt"/>
              <a:buAutoNum type="arabicPeriod"/>
            </a:pPr>
            <a:r>
              <a:rPr lang="it-IT" sz="1600" dirty="0">
                <a:solidFill>
                  <a:sysClr val="windowText" lastClr="000000">
                    <a:lumMod val="75000"/>
                    <a:lumOff val="25000"/>
                  </a:sysClr>
                </a:solidFill>
                <a:latin typeface="Trebuchet MS" panose="020B0603020202020204"/>
              </a:rPr>
              <a:t>Selezionare un </a:t>
            </a:r>
            <a:r>
              <a:rPr lang="it-IT" sz="1600" b="1" dirty="0">
                <a:solidFill>
                  <a:sysClr val="windowText" lastClr="000000">
                    <a:lumMod val="75000"/>
                    <a:lumOff val="25000"/>
                  </a:sysClr>
                </a:solidFill>
                <a:latin typeface="Trebuchet MS" panose="020B0603020202020204"/>
              </a:rPr>
              <a:t>gemello primario </a:t>
            </a:r>
            <a:r>
              <a:rPr lang="it-IT" sz="1600" dirty="0">
                <a:solidFill>
                  <a:sysClr val="windowText" lastClr="000000">
                    <a:lumMod val="75000"/>
                    <a:lumOff val="25000"/>
                  </a:sysClr>
                </a:solidFill>
                <a:latin typeface="Trebuchet MS" panose="020B0603020202020204"/>
              </a:rPr>
              <a:t>di Arm2 per il nuovo elemento, quindi passare alla </a:t>
            </a:r>
            <a:r>
              <a:rPr lang="it-IT" sz="1600" b="1" dirty="0">
                <a:solidFill>
                  <a:sysClr val="windowText" lastClr="000000">
                    <a:lumMod val="75000"/>
                    <a:lumOff val="25000"/>
                  </a:sysClr>
                </a:solidFill>
                <a:latin typeface="Trebuchet MS" panose="020B0603020202020204"/>
              </a:rPr>
              <a:t>scheda Comportamenti </a:t>
            </a:r>
            <a:endParaRPr lang="it-IT" sz="1800" b="0" i="0" u="none" strike="noStrike" baseline="0" dirty="0">
              <a:solidFill>
                <a:srgbClr val="000000"/>
              </a:solidFill>
              <a:latin typeface="Times New Roman" panose="02020603050405020304" pitchFamily="18" charset="0"/>
            </a:endParaRP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Aggiungi comportamento</a:t>
            </a:r>
            <a:r>
              <a:rPr lang="it-IT" sz="1600" dirty="0">
                <a:solidFill>
                  <a:sysClr val="windowText" lastClr="000000">
                    <a:lumMod val="75000"/>
                    <a:lumOff val="25000"/>
                  </a:sysClr>
                </a:solidFill>
                <a:latin typeface="Trebuchet MS" panose="020B0603020202020204"/>
              </a:rPr>
              <a:t>. </a:t>
            </a:r>
            <a:endParaRPr lang="it-IT" sz="1800" b="0" i="0" u="none" strike="noStrike" baseline="0" dirty="0">
              <a:solidFill>
                <a:srgbClr val="000000"/>
              </a:solidFill>
              <a:latin typeface="Times New Roman" panose="02020603050405020304" pitchFamily="18" charset="0"/>
            </a:endParaRP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Selezionare </a:t>
            </a:r>
            <a:r>
              <a:rPr lang="it-IT" sz="1600" b="1" dirty="0">
                <a:solidFill>
                  <a:sysClr val="windowText" lastClr="000000">
                    <a:lumMod val="75000"/>
                    <a:lumOff val="25000"/>
                  </a:sysClr>
                </a:solidFill>
                <a:latin typeface="Trebuchet MS" panose="020B0603020202020204"/>
              </a:rPr>
              <a:t>Crea elemento </a:t>
            </a:r>
            <a:r>
              <a:rPr lang="it-IT" sz="1600" dirty="0">
                <a:solidFill>
                  <a:sysClr val="windowText" lastClr="000000">
                    <a:lumMod val="75000"/>
                    <a:lumOff val="25000"/>
                  </a:sysClr>
                </a:solidFill>
                <a:latin typeface="Trebuchet MS" panose="020B0603020202020204"/>
              </a:rPr>
              <a:t>per completare la creazione del nuovo elemento arm. </a:t>
            </a:r>
            <a:endParaRPr lang="it-IT" sz="1600" b="1" dirty="0">
              <a:solidFill>
                <a:sysClr val="windowText" lastClr="000000">
                  <a:lumMod val="75000"/>
                  <a:lumOff val="25000"/>
                </a:sysClr>
              </a:solidFill>
              <a:latin typeface="Trebuchet MS" panose="020B0603020202020204"/>
            </a:endParaRPr>
          </a:p>
          <a:p>
            <a:pPr marL="425196" indent="-342900" algn="l">
              <a:buFont typeface="+mj-lt"/>
              <a:buAutoNum type="arabicPeriod"/>
            </a:pPr>
            <a:endParaRPr lang="it-IT" sz="1600" dirty="0">
              <a:solidFill>
                <a:sysClr val="windowText" lastClr="000000">
                  <a:lumMod val="75000"/>
                  <a:lumOff val="25000"/>
                </a:sysClr>
              </a:solidFill>
              <a:latin typeface="Trebuchet MS" panose="020B0603020202020204"/>
            </a:endParaRPr>
          </a:p>
          <a:p>
            <a:endParaRPr lang="it-IT" sz="1800" b="0" i="0" u="none" strike="noStrike" baseline="0" dirty="0">
              <a:solidFill>
                <a:srgbClr val="000000"/>
              </a:solidFill>
              <a:latin typeface="Times New Roman" panose="02020603050405020304" pitchFamily="18" charset="0"/>
            </a:endParaRPr>
          </a:p>
          <a:p>
            <a:pPr marL="342900" indent="-342900">
              <a:buFont typeface="+mj-lt"/>
              <a:buAutoNum type="arabicPeriod"/>
            </a:pPr>
            <a:endParaRPr lang="it-IT" sz="1600" dirty="0">
              <a:solidFill>
                <a:sysClr val="windowText" lastClr="000000">
                  <a:lumMod val="75000"/>
                  <a:lumOff val="25000"/>
                </a:sysClr>
              </a:solidFill>
              <a:latin typeface="Trebuchet MS" panose="020B0603020202020204"/>
            </a:endParaRPr>
          </a:p>
        </p:txBody>
      </p:sp>
    </p:spTree>
    <p:extLst>
      <p:ext uri="{BB962C8B-B14F-4D97-AF65-F5344CB8AC3E}">
        <p14:creationId xmlns:p14="http://schemas.microsoft.com/office/powerpoint/2010/main" val="3545726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8056993-C28A-C1D2-4106-1B9E094E9A0F}"/>
              </a:ext>
            </a:extLst>
          </p:cNvPr>
          <p:cNvSpPr>
            <a:spLocks noGrp="1"/>
          </p:cNvSpPr>
          <p:nvPr>
            <p:ph type="title"/>
          </p:nvPr>
        </p:nvSpPr>
        <p:spPr/>
        <p:txBody>
          <a:bodyPr/>
          <a:lstStyle/>
          <a:p>
            <a:r>
              <a:rPr lang="it-IT" sz="4000" dirty="0"/>
              <a:t>Scenario</a:t>
            </a:r>
          </a:p>
        </p:txBody>
      </p:sp>
      <p:sp>
        <p:nvSpPr>
          <p:cNvPr id="3" name="Segnaposto contenuto 2">
            <a:extLst>
              <a:ext uri="{FF2B5EF4-FFF2-40B4-BE49-F238E27FC236}">
                <a16:creationId xmlns:a16="http://schemas.microsoft.com/office/drawing/2014/main" id="{B381EC65-6E59-EA39-9A87-CBFE1FA5DD88}"/>
              </a:ext>
            </a:extLst>
          </p:cNvPr>
          <p:cNvSpPr>
            <a:spLocks noGrp="1"/>
          </p:cNvSpPr>
          <p:nvPr>
            <p:ph idx="1"/>
          </p:nvPr>
        </p:nvSpPr>
        <p:spPr/>
        <p:txBody>
          <a:bodyPr/>
          <a:lstStyle/>
          <a:p>
            <a:pPr marL="0" indent="0">
              <a:buNone/>
            </a:pPr>
            <a:r>
              <a:rPr lang="it-IT" sz="1600" dirty="0">
                <a:solidFill>
                  <a:sysClr val="windowText" lastClr="000000">
                    <a:lumMod val="75000"/>
                    <a:lumOff val="25000"/>
                  </a:sysClr>
                </a:solidFill>
                <a:latin typeface="Trebuchet MS" panose="020B0603020202020204"/>
              </a:rPr>
              <a:t>Usare quindi il pulsante Esegui query per eseguire una query per tutti i gemelli e le relazioni creati nell'istanza </a:t>
            </a:r>
          </a:p>
        </p:txBody>
      </p:sp>
      <p:pic>
        <p:nvPicPr>
          <p:cNvPr id="4" name="Immagine 3">
            <a:extLst>
              <a:ext uri="{FF2B5EF4-FFF2-40B4-BE49-F238E27FC236}">
                <a16:creationId xmlns:a16="http://schemas.microsoft.com/office/drawing/2014/main" id="{0DD13555-5589-0508-7EAD-DE7C01A05A15}"/>
              </a:ext>
            </a:extLst>
          </p:cNvPr>
          <p:cNvPicPr>
            <a:picLocks noChangeAspect="1"/>
          </p:cNvPicPr>
          <p:nvPr/>
        </p:nvPicPr>
        <p:blipFill>
          <a:blip r:embed="rId2"/>
          <a:stretch>
            <a:fillRect/>
          </a:stretch>
        </p:blipFill>
        <p:spPr>
          <a:xfrm>
            <a:off x="1435608" y="2642989"/>
            <a:ext cx="7498080" cy="3635573"/>
          </a:xfrm>
          <a:prstGeom prst="rect">
            <a:avLst/>
          </a:prstGeom>
        </p:spPr>
      </p:pic>
    </p:spTree>
    <p:extLst>
      <p:ext uri="{BB962C8B-B14F-4D97-AF65-F5344CB8AC3E}">
        <p14:creationId xmlns:p14="http://schemas.microsoft.com/office/powerpoint/2010/main" val="2364042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6EBE4BB-5939-9476-4E2A-4A2FF71EF035}"/>
              </a:ext>
            </a:extLst>
          </p:cNvPr>
          <p:cNvSpPr>
            <a:spLocks noGrp="1"/>
          </p:cNvSpPr>
          <p:nvPr>
            <p:ph type="title"/>
          </p:nvPr>
        </p:nvSpPr>
        <p:spPr/>
        <p:txBody>
          <a:bodyPr/>
          <a:lstStyle/>
          <a:p>
            <a:r>
              <a:rPr lang="it-IT" sz="4000" dirty="0"/>
              <a:t>Risorse di archiviazione</a:t>
            </a:r>
          </a:p>
        </p:txBody>
      </p:sp>
      <p:sp>
        <p:nvSpPr>
          <p:cNvPr id="3" name="Segnaposto contenuto 2">
            <a:extLst>
              <a:ext uri="{FF2B5EF4-FFF2-40B4-BE49-F238E27FC236}">
                <a16:creationId xmlns:a16="http://schemas.microsoft.com/office/drawing/2014/main" id="{3C940847-EF2E-96AF-086F-AEB95D14266F}"/>
              </a:ext>
            </a:extLst>
          </p:cNvPr>
          <p:cNvSpPr>
            <a:spLocks noGrp="1"/>
          </p:cNvSpPr>
          <p:nvPr>
            <p:ph idx="1"/>
          </p:nvPr>
        </p:nvSpPr>
        <p:spPr/>
        <p:txBody>
          <a:bodyPr/>
          <a:lstStyle/>
          <a:p>
            <a:pPr marL="285750" indent="-285750"/>
            <a:r>
              <a:rPr lang="it-IT" sz="1600" dirty="0">
                <a:solidFill>
                  <a:sysClr val="windowText" lastClr="000000">
                    <a:lumMod val="75000"/>
                    <a:lumOff val="25000"/>
                  </a:sysClr>
                </a:solidFill>
                <a:latin typeface="Trebuchet MS" panose="020B0603020202020204"/>
              </a:rPr>
              <a:t>Creare quindi un nuovo account di archiviazione e un contenitore nell'account di archiviazione. 3D Scenes Studio userà questo contenitore di archiviazione per archiviare le informazioni di configurazione e file 3D. </a:t>
            </a:r>
          </a:p>
          <a:p>
            <a:pPr marL="285750" indent="-285750"/>
            <a:r>
              <a:rPr lang="it-IT" sz="1600" dirty="0">
                <a:solidFill>
                  <a:sysClr val="windowText" lastClr="000000">
                    <a:lumMod val="75000"/>
                    <a:lumOff val="25000"/>
                  </a:sysClr>
                </a:solidFill>
                <a:latin typeface="Trebuchet MS" panose="020B0603020202020204"/>
              </a:rPr>
              <a:t>Si configureranno anche le autorizzazioni di lettura e scrittura per l'account di archiviazione. Per configurare rapidamente queste risorse di backup, questa sezione usa </a:t>
            </a:r>
            <a:r>
              <a:rPr lang="it-IT" sz="1600" dirty="0" err="1">
                <a:solidFill>
                  <a:sysClr val="windowText" lastClr="000000">
                    <a:lumMod val="75000"/>
                    <a:lumOff val="25000"/>
                  </a:sysClr>
                </a:solidFill>
                <a:latin typeface="Trebuchet MS" panose="020B0603020202020204"/>
              </a:rPr>
              <a:t>azure</a:t>
            </a:r>
            <a:r>
              <a:rPr lang="it-IT" sz="1600" dirty="0">
                <a:solidFill>
                  <a:sysClr val="windowText" lastClr="000000">
                    <a:lumMod val="75000"/>
                    <a:lumOff val="25000"/>
                  </a:sysClr>
                </a:solidFill>
                <a:latin typeface="Trebuchet MS" panose="020B0603020202020204"/>
              </a:rPr>
              <a:t> Cloud Shell. (</a:t>
            </a:r>
            <a:r>
              <a:rPr lang="it-IT" sz="1600" dirty="0">
                <a:solidFill>
                  <a:sysClr val="windowText" lastClr="000000">
                    <a:lumMod val="75000"/>
                    <a:lumOff val="25000"/>
                  </a:sysClr>
                </a:solidFill>
                <a:latin typeface="Trebuchet MS" panose="020B0603020202020204"/>
                <a:hlinkClick r:id="rId2">
                  <a:extLst>
                    <a:ext uri="{A12FA001-AC4F-418D-AE19-62706E023703}">
                      <ahyp:hlinkClr xmlns:ahyp="http://schemas.microsoft.com/office/drawing/2018/hyperlinkcolor" val="tx"/>
                    </a:ext>
                  </a:extLst>
                </a:hlinkClick>
              </a:rPr>
              <a:t>https://portal.azure.com/#cloudshell/</a:t>
            </a:r>
            <a:r>
              <a:rPr lang="it-IT" sz="1600" dirty="0">
                <a:solidFill>
                  <a:sysClr val="windowText" lastClr="000000">
                    <a:lumMod val="75000"/>
                    <a:lumOff val="25000"/>
                  </a:sysClr>
                </a:solidFill>
                <a:latin typeface="Trebuchet MS" panose="020B0603020202020204"/>
              </a:rPr>
              <a:t>)</a:t>
            </a:r>
          </a:p>
          <a:p>
            <a:endParaRPr lang="it-IT" sz="1800" dirty="0">
              <a:solidFill>
                <a:srgbClr val="000000"/>
              </a:solidFill>
              <a:latin typeface="Times New Roman" panose="02020603050405020304" pitchFamily="18" charset="0"/>
            </a:endParaRPr>
          </a:p>
          <a:p>
            <a:endParaRPr lang="it-IT" dirty="0"/>
          </a:p>
        </p:txBody>
      </p:sp>
    </p:spTree>
    <p:extLst>
      <p:ext uri="{BB962C8B-B14F-4D97-AF65-F5344CB8AC3E}">
        <p14:creationId xmlns:p14="http://schemas.microsoft.com/office/powerpoint/2010/main" val="1782382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EF5C2-2461-4A95-AB74-19489B7BE0B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D4A0193C-E2C6-B73A-6B15-24B65AB4B1C8}"/>
              </a:ext>
            </a:extLst>
          </p:cNvPr>
          <p:cNvSpPr>
            <a:spLocks noGrp="1"/>
          </p:cNvSpPr>
          <p:nvPr>
            <p:ph type="title"/>
          </p:nvPr>
        </p:nvSpPr>
        <p:spPr/>
        <p:txBody>
          <a:bodyPr/>
          <a:lstStyle/>
          <a:p>
            <a:r>
              <a:rPr lang="it-IT" sz="4000" dirty="0"/>
              <a:t>Risorse di archiviazione</a:t>
            </a:r>
          </a:p>
        </p:txBody>
      </p:sp>
      <p:sp>
        <p:nvSpPr>
          <p:cNvPr id="3" name="Segnaposto contenuto 2">
            <a:extLst>
              <a:ext uri="{FF2B5EF4-FFF2-40B4-BE49-F238E27FC236}">
                <a16:creationId xmlns:a16="http://schemas.microsoft.com/office/drawing/2014/main" id="{CAAB186F-5F28-5415-D10D-B9B9D02B0462}"/>
              </a:ext>
            </a:extLst>
          </p:cNvPr>
          <p:cNvSpPr>
            <a:spLocks noGrp="1"/>
          </p:cNvSpPr>
          <p:nvPr>
            <p:ph idx="1"/>
          </p:nvPr>
        </p:nvSpPr>
        <p:spPr>
          <a:xfrm>
            <a:off x="1187624" y="1028700"/>
            <a:ext cx="7498080" cy="4800600"/>
          </a:xfrm>
        </p:spPr>
        <p:txBody>
          <a:bodyPr>
            <a:noAutofit/>
          </a:bodyPr>
          <a:lstStyle/>
          <a:p>
            <a:pPr algn="l"/>
            <a:endParaRPr lang="it-IT" sz="1600" b="0" i="0" u="none" strike="noStrike" baseline="0" dirty="0">
              <a:solidFill>
                <a:srgbClr val="000000"/>
              </a:solidFill>
              <a:latin typeface="Times New Roman" panose="02020603050405020304" pitchFamily="18" charset="0"/>
            </a:endParaRP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Passare alla Cloud Shell nel browser. </a:t>
            </a:r>
          </a:p>
          <a:p>
            <a:pPr marL="402336" lvl="1" indent="0">
              <a:buNone/>
            </a:pPr>
            <a:r>
              <a:rPr lang="it-IT" sz="1600" dirty="0">
                <a:solidFill>
                  <a:sysClr val="windowText" lastClr="000000">
                    <a:lumMod val="75000"/>
                    <a:lumOff val="25000"/>
                  </a:sysClr>
                </a:solidFill>
                <a:latin typeface="Trebuchet MS" panose="020B0603020202020204"/>
              </a:rPr>
              <a:t>Eseguire il comando seguente per impostare il contesto dell'interfaccia della riga di comando sulla sottoscrizione per questa sessione. </a:t>
            </a:r>
          </a:p>
          <a:p>
            <a:pPr marL="402336" lvl="1" indent="0">
              <a:buNone/>
            </a:pPr>
            <a:r>
              <a:rPr lang="it-IT" sz="1600" dirty="0">
                <a:solidFill>
                  <a:sysClr val="windowText" lastClr="000000">
                    <a:lumMod val="75000"/>
                    <a:lumOff val="25000"/>
                  </a:sysClr>
                </a:solidFill>
                <a:latin typeface="Trebuchet MS" panose="020B0603020202020204"/>
              </a:rPr>
              <a:t>Interfaccia della riga di comando di Azure: </a:t>
            </a:r>
          </a:p>
          <a:p>
            <a:pPr marL="402336" lvl="1" indent="0">
              <a:buNone/>
            </a:pPr>
            <a:r>
              <a:rPr lang="en-US" sz="1600" dirty="0" err="1">
                <a:solidFill>
                  <a:schemeClr val="accent1"/>
                </a:solidFill>
                <a:latin typeface="Trebuchet MS" panose="020B0603020202020204"/>
              </a:rPr>
              <a:t>az</a:t>
            </a:r>
            <a:r>
              <a:rPr lang="en-US" sz="1600" dirty="0">
                <a:solidFill>
                  <a:schemeClr val="accent1"/>
                </a:solidFill>
                <a:latin typeface="Trebuchet MS" panose="020B0603020202020204"/>
              </a:rPr>
              <a:t> account set --subscription "&lt;your-Azure-subscription-ID&gt;“</a:t>
            </a:r>
            <a:endParaRPr lang="it-IT" sz="1600" dirty="0">
              <a:solidFill>
                <a:schemeClr val="accent1"/>
              </a:solidFill>
              <a:latin typeface="Trebuchet MS" panose="020B0603020202020204"/>
            </a:endParaRPr>
          </a:p>
          <a:p>
            <a:pPr marL="425196" indent="-342900">
              <a:buFont typeface="+mj-lt"/>
              <a:buAutoNum type="arabicPeriod"/>
            </a:pPr>
            <a:r>
              <a:rPr lang="it-IT" sz="1600" dirty="0">
                <a:solidFill>
                  <a:sysClr val="windowText" lastClr="000000">
                    <a:lumMod val="75000"/>
                    <a:lumOff val="25000"/>
                  </a:sysClr>
                </a:solidFill>
                <a:latin typeface="Trebuchet MS" panose="020B0603020202020204"/>
              </a:rPr>
              <a:t>Eseguire il comando seguente per creare un account di archiviazione nella sottoscrizione. Il comando contiene segnaposto per immettere un nome e scegliere un'area per l'account di archiviazione, nonché un segnaposto per il gruppo di risorse. </a:t>
            </a:r>
          </a:p>
          <a:p>
            <a:pPr marL="356616" lvl="1" indent="0">
              <a:buNone/>
            </a:pPr>
            <a:r>
              <a:rPr lang="en-US" sz="1600" b="0" i="0" u="none" strike="noStrike" baseline="0" dirty="0" err="1">
                <a:solidFill>
                  <a:schemeClr val="accent1"/>
                </a:solidFill>
                <a:latin typeface="Courier New" panose="02070309020205020404" pitchFamily="49" charset="0"/>
              </a:rPr>
              <a:t>az</a:t>
            </a:r>
            <a:r>
              <a:rPr lang="en-US" sz="1600" b="0" i="0" u="none" strike="noStrike" baseline="0" dirty="0">
                <a:solidFill>
                  <a:schemeClr val="accent1"/>
                </a:solidFill>
                <a:latin typeface="Courier New" panose="02070309020205020404" pitchFamily="49" charset="0"/>
              </a:rPr>
              <a:t> storage account create --resource-group &lt;your-resource-group&gt; --name &lt;name-for-your-storage-account&gt; --location </a:t>
            </a:r>
            <a:r>
              <a:rPr lang="en-US" sz="1600" b="0" i="0" u="none" strike="noStrike" baseline="0" dirty="0" err="1">
                <a:solidFill>
                  <a:schemeClr val="accent1"/>
                </a:solidFill>
                <a:latin typeface="Courier New" panose="02070309020205020404" pitchFamily="49" charset="0"/>
              </a:rPr>
              <a:t>westus</a:t>
            </a:r>
            <a:r>
              <a:rPr lang="en-US" sz="1600" b="0" i="0" u="none" strike="noStrike" baseline="0" dirty="0">
                <a:solidFill>
                  <a:schemeClr val="accent1"/>
                </a:solidFill>
                <a:latin typeface="Courier New" panose="02070309020205020404" pitchFamily="49" charset="0"/>
              </a:rPr>
              <a:t> --</a:t>
            </a:r>
            <a:r>
              <a:rPr lang="en-US" sz="1600" b="0" i="0" u="none" strike="noStrike" baseline="0" dirty="0" err="1">
                <a:solidFill>
                  <a:schemeClr val="accent1"/>
                </a:solidFill>
                <a:latin typeface="Courier New" panose="02070309020205020404" pitchFamily="49" charset="0"/>
              </a:rPr>
              <a:t>sku</a:t>
            </a:r>
            <a:r>
              <a:rPr lang="en-US" sz="1600" b="0" i="0" u="none" strike="noStrike" baseline="0" dirty="0">
                <a:solidFill>
                  <a:schemeClr val="accent1"/>
                </a:solidFill>
                <a:latin typeface="Courier New" panose="02070309020205020404" pitchFamily="49" charset="0"/>
              </a:rPr>
              <a:t> </a:t>
            </a:r>
            <a:r>
              <a:rPr lang="en-US" sz="1600" b="0" i="0" u="none" strike="noStrike" baseline="0" dirty="0" err="1">
                <a:solidFill>
                  <a:schemeClr val="accent1"/>
                </a:solidFill>
                <a:latin typeface="Courier New" panose="02070309020205020404" pitchFamily="49" charset="0"/>
              </a:rPr>
              <a:t>Standard_RAGRS</a:t>
            </a:r>
            <a:r>
              <a:rPr lang="en-US" sz="1600" b="0" i="0" u="none" strike="noStrike" baseline="0" dirty="0">
                <a:solidFill>
                  <a:schemeClr val="accent1"/>
                </a:solidFill>
                <a:latin typeface="Courier New" panose="02070309020205020404" pitchFamily="49" charset="0"/>
              </a:rPr>
              <a:t> </a:t>
            </a:r>
            <a:endParaRPr lang="it-IT" sz="1600" dirty="0">
              <a:solidFill>
                <a:schemeClr val="accent1"/>
              </a:solidFill>
              <a:latin typeface="Trebuchet MS" panose="020B0603020202020204"/>
            </a:endParaRPr>
          </a:p>
        </p:txBody>
      </p:sp>
    </p:spTree>
    <p:extLst>
      <p:ext uri="{BB962C8B-B14F-4D97-AF65-F5344CB8AC3E}">
        <p14:creationId xmlns:p14="http://schemas.microsoft.com/office/powerpoint/2010/main" val="11446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F4EEE-3936-4F3C-E243-A0F044D80747}"/>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C5E1C1B1-A0EF-1B07-FB4A-E4C0EA42E02E}"/>
              </a:ext>
            </a:extLst>
          </p:cNvPr>
          <p:cNvSpPr>
            <a:spLocks noGrp="1"/>
          </p:cNvSpPr>
          <p:nvPr>
            <p:ph type="title"/>
          </p:nvPr>
        </p:nvSpPr>
        <p:spPr/>
        <p:txBody>
          <a:bodyPr/>
          <a:lstStyle/>
          <a:p>
            <a:r>
              <a:rPr lang="it-IT" sz="4000" dirty="0"/>
              <a:t>Risorse di archiviazione</a:t>
            </a:r>
          </a:p>
        </p:txBody>
      </p:sp>
      <p:sp>
        <p:nvSpPr>
          <p:cNvPr id="3" name="Segnaposto contenuto 2">
            <a:extLst>
              <a:ext uri="{FF2B5EF4-FFF2-40B4-BE49-F238E27FC236}">
                <a16:creationId xmlns:a16="http://schemas.microsoft.com/office/drawing/2014/main" id="{47652F11-E6B6-4593-24D5-480F1739ECF6}"/>
              </a:ext>
            </a:extLst>
          </p:cNvPr>
          <p:cNvSpPr>
            <a:spLocks noGrp="1"/>
          </p:cNvSpPr>
          <p:nvPr>
            <p:ph idx="1"/>
          </p:nvPr>
        </p:nvSpPr>
        <p:spPr>
          <a:xfrm>
            <a:off x="1187624" y="1028700"/>
            <a:ext cx="7498080" cy="4800600"/>
          </a:xfrm>
        </p:spPr>
        <p:txBody>
          <a:bodyPr>
            <a:noAutofit/>
          </a:bodyPr>
          <a:lstStyle/>
          <a:p>
            <a:pPr algn="l"/>
            <a:endParaRPr lang="it-IT" sz="1600" b="0" i="0" u="none" strike="noStrike" baseline="0" dirty="0">
              <a:solidFill>
                <a:srgbClr val="000000"/>
              </a:solidFill>
              <a:latin typeface="Times New Roman" panose="02020603050405020304" pitchFamily="18" charset="0"/>
            </a:endParaRPr>
          </a:p>
          <a:p>
            <a:pPr marL="425196" indent="-342900">
              <a:buFont typeface="+mj-lt"/>
              <a:buAutoNum type="arabicPeriod" startAt="3"/>
            </a:pPr>
            <a:r>
              <a:rPr lang="it-IT" sz="1600" dirty="0">
                <a:solidFill>
                  <a:sysClr val="windowText" lastClr="000000">
                    <a:lumMod val="75000"/>
                    <a:lumOff val="25000"/>
                  </a:sysClr>
                </a:solidFill>
                <a:latin typeface="Trebuchet MS" panose="020B0603020202020204"/>
              </a:rPr>
              <a:t>Al termine del comando, nell'output verranno visualizzati i dettagli del nuovo account di archiviazione. Cercare il ID valore nell'output e copiarlo da usare nel comando successivo. </a:t>
            </a:r>
          </a:p>
        </p:txBody>
      </p:sp>
      <p:pic>
        <p:nvPicPr>
          <p:cNvPr id="1026" name="Picture 2">
            <a:extLst>
              <a:ext uri="{FF2B5EF4-FFF2-40B4-BE49-F238E27FC236}">
                <a16:creationId xmlns:a16="http://schemas.microsoft.com/office/drawing/2014/main" id="{E7DA5CBE-AF55-B841-FC4D-C418BBD5E8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06548" y="2775265"/>
            <a:ext cx="6660232" cy="3812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26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48935-77AA-015C-F57F-6A5027D52206}"/>
            </a:ext>
          </a:extLst>
        </p:cNvPr>
        <p:cNvGrpSpPr/>
        <p:nvPr/>
      </p:nvGrpSpPr>
      <p:grpSpPr>
        <a:xfrm>
          <a:off x="0" y="0"/>
          <a:ext cx="0" cy="0"/>
          <a:chOff x="0" y="0"/>
          <a:chExt cx="0" cy="0"/>
        </a:xfrm>
      </p:grpSpPr>
      <p:sp>
        <p:nvSpPr>
          <p:cNvPr id="2" name="Titolo 1">
            <a:extLst>
              <a:ext uri="{FF2B5EF4-FFF2-40B4-BE49-F238E27FC236}">
                <a16:creationId xmlns:a16="http://schemas.microsoft.com/office/drawing/2014/main" id="{BC491AB1-7CA6-51F1-6638-444CB22DF154}"/>
              </a:ext>
            </a:extLst>
          </p:cNvPr>
          <p:cNvSpPr>
            <a:spLocks noGrp="1"/>
          </p:cNvSpPr>
          <p:nvPr>
            <p:ph type="title"/>
          </p:nvPr>
        </p:nvSpPr>
        <p:spPr/>
        <p:txBody>
          <a:bodyPr/>
          <a:lstStyle/>
          <a:p>
            <a:r>
              <a:rPr lang="it-IT" sz="4000" dirty="0"/>
              <a:t>Risorse di archiviazione</a:t>
            </a:r>
          </a:p>
        </p:txBody>
      </p:sp>
      <p:sp>
        <p:nvSpPr>
          <p:cNvPr id="3" name="Segnaposto contenuto 2">
            <a:extLst>
              <a:ext uri="{FF2B5EF4-FFF2-40B4-BE49-F238E27FC236}">
                <a16:creationId xmlns:a16="http://schemas.microsoft.com/office/drawing/2014/main" id="{683D5AD3-4594-46BA-978F-8A8CB5D37C3D}"/>
              </a:ext>
            </a:extLst>
          </p:cNvPr>
          <p:cNvSpPr>
            <a:spLocks noGrp="1"/>
          </p:cNvSpPr>
          <p:nvPr>
            <p:ph idx="1"/>
          </p:nvPr>
        </p:nvSpPr>
        <p:spPr>
          <a:xfrm>
            <a:off x="1115616" y="1396880"/>
            <a:ext cx="7498080" cy="4800600"/>
          </a:xfrm>
        </p:spPr>
        <p:txBody>
          <a:bodyPr>
            <a:noAutofit/>
          </a:bodyPr>
          <a:lstStyle/>
          <a:p>
            <a:pPr marL="425196" indent="-342900">
              <a:buFont typeface="+mj-lt"/>
              <a:buAutoNum type="arabicPeriod" startAt="4"/>
            </a:pPr>
            <a:r>
              <a:rPr lang="it-IT" sz="1600" dirty="0">
                <a:solidFill>
                  <a:sysClr val="windowText" lastClr="000000">
                    <a:lumMod val="75000"/>
                    <a:lumOff val="25000"/>
                  </a:sysClr>
                </a:solidFill>
                <a:latin typeface="Trebuchet MS" panose="020B0603020202020204"/>
              </a:rPr>
              <a:t>Eseguire il comando seguente per concedere a se stessi il proprietario dei dati del BLOB di archiviazione nell'account di archiviazione. Questo livello di accesso consentirà di eseguire operazioni di lettura e scrittura in 3D Scenes Studio. Il comando contiene segnaposto per il messaggio di posta elettronica associato all'account Azure e l'ID dell'account di archiviazione copiato nel passaggio precedente. </a:t>
            </a:r>
          </a:p>
          <a:p>
            <a:pPr marL="356616" lvl="1" indent="0">
              <a:buNone/>
            </a:pPr>
            <a:r>
              <a:rPr lang="en-US" sz="1600" dirty="0" err="1">
                <a:solidFill>
                  <a:schemeClr val="accent1"/>
                </a:solidFill>
                <a:latin typeface="Trebuchet MS" panose="020B0603020202020204"/>
              </a:rPr>
              <a:t>az</a:t>
            </a:r>
            <a:r>
              <a:rPr lang="en-US" sz="1600" dirty="0">
                <a:solidFill>
                  <a:schemeClr val="accent1"/>
                </a:solidFill>
                <a:latin typeface="Trebuchet MS" panose="020B0603020202020204"/>
              </a:rPr>
              <a:t> role assignment create --role "Storage Blob Data Owner" --assignee &lt;your-Azure-email&gt; --scope &lt;ID-of-your-storage-account&gt; </a:t>
            </a:r>
            <a:endParaRPr lang="it-IT" sz="1600" dirty="0">
              <a:solidFill>
                <a:schemeClr val="accent1"/>
              </a:solidFill>
              <a:latin typeface="Trebuchet MS" panose="020B0603020202020204"/>
            </a:endParaRPr>
          </a:p>
        </p:txBody>
      </p:sp>
    </p:spTree>
    <p:extLst>
      <p:ext uri="{BB962C8B-B14F-4D97-AF65-F5344CB8AC3E}">
        <p14:creationId xmlns:p14="http://schemas.microsoft.com/office/powerpoint/2010/main" val="1626366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zio">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100000" t="100000" r="100000" b="10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100000" t="100000" r="100000" b="10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51000" t="-20000" r="2000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60000" r="100000" b="200000"/>
          </a:path>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70F4122F-8A71-4A4C-97CD-E5BFDD4968E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Formazione Generale</Template>
  <TotalTime>0</TotalTime>
  <Words>2108</Words>
  <Application>Microsoft Office PowerPoint</Application>
  <PresentationFormat>Presentazione su schermo (4:3)</PresentationFormat>
  <Paragraphs>150</Paragraphs>
  <Slides>42</Slides>
  <Notes>13</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42</vt:i4>
      </vt:variant>
    </vt:vector>
  </HeadingPairs>
  <TitlesOfParts>
    <vt:vector size="51" baseType="lpstr">
      <vt:lpstr>Calibri</vt:lpstr>
      <vt:lpstr>Courier New</vt:lpstr>
      <vt:lpstr>Gill Sans MT</vt:lpstr>
      <vt:lpstr>Times New Roman</vt:lpstr>
      <vt:lpstr>Trebuchet MS</vt:lpstr>
      <vt:lpstr>Verdana</vt:lpstr>
      <vt:lpstr>Wingdings</vt:lpstr>
      <vt:lpstr>Wingdings 2</vt:lpstr>
      <vt:lpstr>Solstizio</vt:lpstr>
      <vt:lpstr>Simulazione Digital Twin</vt:lpstr>
      <vt:lpstr>Scenario</vt:lpstr>
      <vt:lpstr>Scenario</vt:lpstr>
      <vt:lpstr>Scenario</vt:lpstr>
      <vt:lpstr>Scenario</vt:lpstr>
      <vt:lpstr>Risorse di archiviazione</vt:lpstr>
      <vt:lpstr>Risorse di archiviazione</vt:lpstr>
      <vt:lpstr>Risorse di archiviazione</vt:lpstr>
      <vt:lpstr>Risorse di archiviazione</vt:lpstr>
      <vt:lpstr>Risorse di archiviazione</vt:lpstr>
      <vt:lpstr>Ambiente 3D Scenes Studio </vt:lpstr>
      <vt:lpstr>Ambiente 3D Scenes Studio </vt:lpstr>
      <vt:lpstr>Ambiente 3D Scenes Studio </vt:lpstr>
      <vt:lpstr>Ambiente 3D Scenes Studio </vt:lpstr>
      <vt:lpstr>Ambiente 3D Scenes Studio </vt:lpstr>
      <vt:lpstr>Ambiente 3D Scenes Studio </vt:lpstr>
      <vt:lpstr>Creare un elemento della scena </vt:lpstr>
      <vt:lpstr>Creare un elemento della scena </vt:lpstr>
      <vt:lpstr>Creare un elemento della scena </vt:lpstr>
      <vt:lpstr>Creare un comportamento </vt:lpstr>
      <vt:lpstr>Creare un comportamento </vt:lpstr>
      <vt:lpstr>Creare un comportamento </vt:lpstr>
      <vt:lpstr>Regole di visualizzazione</vt:lpstr>
      <vt:lpstr>Regole di visualizzazione</vt:lpstr>
      <vt:lpstr>Regole di visualizzazione</vt:lpstr>
      <vt:lpstr>Regole di visualizzazione</vt:lpstr>
      <vt:lpstr>Regole di visualizzazione</vt:lpstr>
      <vt:lpstr>Regole di visualizzazione</vt:lpstr>
      <vt:lpstr>Regole di visualizzazione</vt:lpstr>
      <vt:lpstr>Regole di visualizzazione</vt:lpstr>
      <vt:lpstr>Regole di visualizzazione</vt:lpstr>
      <vt:lpstr>Regole di visualizzazione</vt:lpstr>
      <vt:lpstr>Widget</vt:lpstr>
      <vt:lpstr>Widget</vt:lpstr>
      <vt:lpstr>Widget</vt:lpstr>
      <vt:lpstr>Widget</vt:lpstr>
      <vt:lpstr>Widget</vt:lpstr>
      <vt:lpstr>Widget</vt:lpstr>
      <vt:lpstr>Widget</vt:lpstr>
      <vt:lpstr>Visualizzare la scena</vt:lpstr>
      <vt:lpstr>Visualizzare la scena</vt:lpstr>
      <vt:lpstr>Applicare il comportamento agli elementi aggiuntivi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MIRCO ARCANGELO ANTONA</cp:lastModifiedBy>
  <cp:revision>30</cp:revision>
  <dcterms:created xsi:type="dcterms:W3CDTF">2016-07-11T17:03:49Z</dcterms:created>
  <dcterms:modified xsi:type="dcterms:W3CDTF">2025-05-10T15:51:28Z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TC100822959990</vt:lpwstr>
  </property>
</Properties>
</file>